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1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375" r:id="rId3"/>
    <p:sldId id="355" r:id="rId4"/>
    <p:sldId id="387" r:id="rId5"/>
    <p:sldId id="386" r:id="rId6"/>
    <p:sldId id="287" r:id="rId7"/>
    <p:sldId id="335" r:id="rId8"/>
    <p:sldId id="343" r:id="rId9"/>
    <p:sldId id="367" r:id="rId10"/>
    <p:sldId id="368" r:id="rId11"/>
    <p:sldId id="369" r:id="rId12"/>
    <p:sldId id="372" r:id="rId13"/>
    <p:sldId id="370" r:id="rId14"/>
    <p:sldId id="374" r:id="rId15"/>
    <p:sldId id="349" r:id="rId16"/>
    <p:sldId id="338" r:id="rId17"/>
    <p:sldId id="339" r:id="rId18"/>
    <p:sldId id="340" r:id="rId19"/>
    <p:sldId id="363" r:id="rId20"/>
    <p:sldId id="376" r:id="rId21"/>
    <p:sldId id="383" r:id="rId22"/>
    <p:sldId id="384" r:id="rId23"/>
    <p:sldId id="385" r:id="rId24"/>
    <p:sldId id="345" r:id="rId25"/>
    <p:sldId id="379" r:id="rId26"/>
    <p:sldId id="380" r:id="rId27"/>
    <p:sldId id="381" r:id="rId28"/>
    <p:sldId id="382" r:id="rId29"/>
  </p:sldIdLst>
  <p:sldSz cx="9144000" cy="6858000" type="screen4x3"/>
  <p:notesSz cx="6954838" cy="9309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C3B1"/>
    <a:srgbClr val="FF7175"/>
    <a:srgbClr val="DA515D"/>
    <a:srgbClr val="939598"/>
    <a:srgbClr val="777877"/>
    <a:srgbClr val="FFFFFD"/>
    <a:srgbClr val="FFFFFE"/>
    <a:srgbClr val="D2B887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44" autoAdjust="0"/>
    <p:restoredTop sz="95461" autoAdjust="0"/>
  </p:normalViewPr>
  <p:slideViewPr>
    <p:cSldViewPr snapToGrid="0" snapToObjects="1" showGuides="1">
      <p:cViewPr varScale="1">
        <p:scale>
          <a:sx n="77" d="100"/>
          <a:sy n="77" d="100"/>
        </p:scale>
        <p:origin x="1464" y="54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8FD79-D61B-4922-AE1E-7BCBBB1DF674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AFFDAF9-533D-4EAB-8616-7ACB03CB49DC}">
      <dgm:prSet phldrT="[Texto]" custT="1"/>
      <dgm:spPr>
        <a:ln w="9525"/>
      </dgm:spPr>
      <dgm:t>
        <a:bodyPr/>
        <a:lstStyle/>
        <a:p>
          <a:r>
            <a:rPr lang="es-ES" sz="1200" b="0" dirty="0">
              <a:latin typeface="+mn-lt"/>
            </a:rPr>
            <a:t>Director(a) General</a:t>
          </a:r>
        </a:p>
      </dgm:t>
    </dgm:pt>
    <dgm:pt modelId="{4E197311-8126-47F5-82CF-298A618AC631}" type="parTrans" cxnId="{5F9D6808-A200-46AF-BB59-FDA818B7F270}">
      <dgm:prSet/>
      <dgm:spPr/>
      <dgm:t>
        <a:bodyPr/>
        <a:lstStyle/>
        <a:p>
          <a:endParaRPr lang="es-ES" sz="1200" b="0"/>
        </a:p>
      </dgm:t>
    </dgm:pt>
    <dgm:pt modelId="{D0E9F374-F2F8-42CE-BC3A-9F940AE18CA1}" type="sibTrans" cxnId="{5F9D6808-A200-46AF-BB59-FDA818B7F270}">
      <dgm:prSet/>
      <dgm:spPr/>
      <dgm:t>
        <a:bodyPr/>
        <a:lstStyle/>
        <a:p>
          <a:endParaRPr lang="es-ES" sz="1200" b="0"/>
        </a:p>
      </dgm:t>
    </dgm:pt>
    <dgm:pt modelId="{38E2FF75-F56E-462E-AF62-BDDFEC128578}">
      <dgm:prSet phldrT="[Texto]" custT="1"/>
      <dgm:spPr>
        <a:ln w="9525"/>
      </dgm:spPr>
      <dgm:t>
        <a:bodyPr/>
        <a:lstStyle/>
        <a:p>
          <a:r>
            <a:rPr lang="es-ES" sz="1200" b="0" dirty="0"/>
            <a:t>Director(a) de Centros de Bienestar Familiar</a:t>
          </a:r>
        </a:p>
      </dgm:t>
    </dgm:pt>
    <dgm:pt modelId="{021A056A-078E-4952-B363-59F4259589BB}" type="parTrans" cxnId="{E2CDC6D5-430A-48E8-B75A-77E1B3BDCD5D}">
      <dgm:prSet/>
      <dgm:spPr/>
      <dgm:t>
        <a:bodyPr/>
        <a:lstStyle/>
        <a:p>
          <a:endParaRPr lang="es-ES" sz="1200" b="0"/>
        </a:p>
      </dgm:t>
    </dgm:pt>
    <dgm:pt modelId="{84124734-DE49-40A7-9979-7D0E73D1D191}" type="sibTrans" cxnId="{E2CDC6D5-430A-48E8-B75A-77E1B3BDCD5D}">
      <dgm:prSet/>
      <dgm:spPr/>
      <dgm:t>
        <a:bodyPr/>
        <a:lstStyle/>
        <a:p>
          <a:endParaRPr lang="es-ES" sz="1200" b="0"/>
        </a:p>
      </dgm:t>
    </dgm:pt>
    <dgm:pt modelId="{B508287D-8E98-4105-B2EC-4D303C41DD2F}">
      <dgm:prSet phldrT="[Texto]" custT="1"/>
      <dgm:spPr>
        <a:ln w="9525"/>
      </dgm:spPr>
      <dgm:t>
        <a:bodyPr/>
        <a:lstStyle/>
        <a:p>
          <a:r>
            <a:rPr lang="es-ES" sz="1200" b="0" dirty="0"/>
            <a:t>Director(a) de Infancia y Familia</a:t>
          </a:r>
        </a:p>
      </dgm:t>
    </dgm:pt>
    <dgm:pt modelId="{4DC661D3-87DE-49F0-81D7-A14742ECD2AD}" type="parTrans" cxnId="{52535862-E3E1-4040-8291-089396FE9A2A}">
      <dgm:prSet/>
      <dgm:spPr/>
      <dgm:t>
        <a:bodyPr/>
        <a:lstStyle/>
        <a:p>
          <a:endParaRPr lang="es-ES" sz="1200" b="0"/>
        </a:p>
      </dgm:t>
    </dgm:pt>
    <dgm:pt modelId="{9588FA10-B8E7-4B2B-BBCB-3F491476B98B}" type="sibTrans" cxnId="{52535862-E3E1-4040-8291-089396FE9A2A}">
      <dgm:prSet/>
      <dgm:spPr/>
      <dgm:t>
        <a:bodyPr/>
        <a:lstStyle/>
        <a:p>
          <a:endParaRPr lang="es-ES" sz="1200" b="0"/>
        </a:p>
      </dgm:t>
    </dgm:pt>
    <dgm:pt modelId="{D7B9213B-134E-4EC7-9DD1-F274B7C029E6}">
      <dgm:prSet phldrT="[Texto]" custT="1"/>
      <dgm:spPr>
        <a:ln w="9525"/>
      </dgm:spPr>
      <dgm:t>
        <a:bodyPr/>
        <a:lstStyle/>
        <a:p>
          <a:r>
            <a:rPr lang="es-ES" sz="1200" b="0" dirty="0"/>
            <a:t>Director(a) de Atención e Inclusión a Personas con Discapacidad.</a:t>
          </a:r>
        </a:p>
      </dgm:t>
    </dgm:pt>
    <dgm:pt modelId="{007BA5C3-D836-4625-822A-CD2879C9D09F}" type="parTrans" cxnId="{E1AC3040-D97F-45C8-85F9-E580FD611095}">
      <dgm:prSet/>
      <dgm:spPr/>
      <dgm:t>
        <a:bodyPr/>
        <a:lstStyle/>
        <a:p>
          <a:endParaRPr lang="es-ES"/>
        </a:p>
      </dgm:t>
    </dgm:pt>
    <dgm:pt modelId="{9F46C567-FAF4-4FDD-85C1-9CC3B84CA96A}" type="sibTrans" cxnId="{E1AC3040-D97F-45C8-85F9-E580FD611095}">
      <dgm:prSet/>
      <dgm:spPr/>
      <dgm:t>
        <a:bodyPr/>
        <a:lstStyle/>
        <a:p>
          <a:endParaRPr lang="es-ES"/>
        </a:p>
      </dgm:t>
    </dgm:pt>
    <dgm:pt modelId="{73AD7AC0-4C9D-4F53-96D3-97CF78D4FACE}">
      <dgm:prSet custT="1"/>
      <dgm:spPr/>
      <dgm:t>
        <a:bodyPr/>
        <a:lstStyle/>
        <a:p>
          <a:r>
            <a:rPr lang="es-ES" sz="1200" b="0" dirty="0"/>
            <a:t>Director(a) de Asistencia Social y Atención a Personas Adultas Mayores</a:t>
          </a:r>
        </a:p>
      </dgm:t>
    </dgm:pt>
    <dgm:pt modelId="{EB48BF94-0951-4DC7-9DFB-EC73678C3651}" type="parTrans" cxnId="{7FA2C84F-EE4E-4619-80B6-2BD50516FCE8}">
      <dgm:prSet/>
      <dgm:spPr/>
      <dgm:t>
        <a:bodyPr/>
        <a:lstStyle/>
        <a:p>
          <a:endParaRPr lang="es-MX"/>
        </a:p>
      </dgm:t>
    </dgm:pt>
    <dgm:pt modelId="{FE849F09-35A4-4C78-BEFD-5771BE83056E}" type="sibTrans" cxnId="{7FA2C84F-EE4E-4619-80B6-2BD50516FCE8}">
      <dgm:prSet/>
      <dgm:spPr/>
      <dgm:t>
        <a:bodyPr/>
        <a:lstStyle/>
        <a:p>
          <a:endParaRPr lang="es-MX"/>
        </a:p>
      </dgm:t>
    </dgm:pt>
    <dgm:pt modelId="{180947CF-C47A-4805-8AA1-23D4EA146435}" type="pres">
      <dgm:prSet presAssocID="{1C98FD79-D61B-4922-AE1E-7BCBBB1DF6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1D2CEAD-46CB-4185-BE04-562330EA0B08}" type="pres">
      <dgm:prSet presAssocID="{6AFFDAF9-533D-4EAB-8616-7ACB03CB49DC}" presName="hierRoot1" presStyleCnt="0">
        <dgm:presLayoutVars>
          <dgm:hierBranch val="init"/>
        </dgm:presLayoutVars>
      </dgm:prSet>
      <dgm:spPr/>
    </dgm:pt>
    <dgm:pt modelId="{7A891DF1-12C7-4DE3-A38F-A61C20A75811}" type="pres">
      <dgm:prSet presAssocID="{6AFFDAF9-533D-4EAB-8616-7ACB03CB49DC}" presName="rootComposite1" presStyleCnt="0"/>
      <dgm:spPr/>
    </dgm:pt>
    <dgm:pt modelId="{8F5B300A-7E64-41F3-B5B9-3AA675DF01FE}" type="pres">
      <dgm:prSet presAssocID="{6AFFDAF9-533D-4EAB-8616-7ACB03CB49DC}" presName="rootText1" presStyleLbl="node0" presStyleIdx="0" presStyleCnt="1" custScaleX="128072" custLinFactNeighborY="-6488">
        <dgm:presLayoutVars>
          <dgm:chPref val="3"/>
        </dgm:presLayoutVars>
      </dgm:prSet>
      <dgm:spPr/>
    </dgm:pt>
    <dgm:pt modelId="{FF76FC72-EF8D-4C60-932B-73F4617F52B7}" type="pres">
      <dgm:prSet presAssocID="{6AFFDAF9-533D-4EAB-8616-7ACB03CB49DC}" presName="rootConnector1" presStyleLbl="node1" presStyleIdx="0" presStyleCnt="0"/>
      <dgm:spPr/>
    </dgm:pt>
    <dgm:pt modelId="{9A50B4EC-2B07-423D-B0CE-BCE42E79C539}" type="pres">
      <dgm:prSet presAssocID="{6AFFDAF9-533D-4EAB-8616-7ACB03CB49DC}" presName="hierChild2" presStyleCnt="0"/>
      <dgm:spPr/>
    </dgm:pt>
    <dgm:pt modelId="{7F894C02-CB43-49AD-91F5-AB135045BC15}" type="pres">
      <dgm:prSet presAssocID="{021A056A-078E-4952-B363-59F4259589BB}" presName="Name37" presStyleLbl="parChTrans1D2" presStyleIdx="0" presStyleCnt="4"/>
      <dgm:spPr/>
    </dgm:pt>
    <dgm:pt modelId="{C4EDE733-6554-4082-B0E6-C8EAEBC9F4D4}" type="pres">
      <dgm:prSet presAssocID="{38E2FF75-F56E-462E-AF62-BDDFEC128578}" presName="hierRoot2" presStyleCnt="0">
        <dgm:presLayoutVars>
          <dgm:hierBranch val="init"/>
        </dgm:presLayoutVars>
      </dgm:prSet>
      <dgm:spPr/>
    </dgm:pt>
    <dgm:pt modelId="{0DBE8E20-95E8-4050-80A6-646AC5B27F32}" type="pres">
      <dgm:prSet presAssocID="{38E2FF75-F56E-462E-AF62-BDDFEC128578}" presName="rootComposite" presStyleCnt="0"/>
      <dgm:spPr/>
    </dgm:pt>
    <dgm:pt modelId="{B7A8F746-05F5-49A5-AE1D-E65C41497877}" type="pres">
      <dgm:prSet presAssocID="{38E2FF75-F56E-462E-AF62-BDDFEC128578}" presName="rootText" presStyleLbl="node2" presStyleIdx="0" presStyleCnt="4">
        <dgm:presLayoutVars>
          <dgm:chPref val="3"/>
        </dgm:presLayoutVars>
      </dgm:prSet>
      <dgm:spPr/>
    </dgm:pt>
    <dgm:pt modelId="{EDD47661-9B15-4ACD-A4C9-91B03B921691}" type="pres">
      <dgm:prSet presAssocID="{38E2FF75-F56E-462E-AF62-BDDFEC128578}" presName="rootConnector" presStyleLbl="node2" presStyleIdx="0" presStyleCnt="4"/>
      <dgm:spPr/>
    </dgm:pt>
    <dgm:pt modelId="{422F8DC2-EE76-4FCB-AC45-BBA77D42B2E7}" type="pres">
      <dgm:prSet presAssocID="{38E2FF75-F56E-462E-AF62-BDDFEC128578}" presName="hierChild4" presStyleCnt="0"/>
      <dgm:spPr/>
    </dgm:pt>
    <dgm:pt modelId="{DEBA5152-2E40-4EBD-953D-3EC8C672FC90}" type="pres">
      <dgm:prSet presAssocID="{38E2FF75-F56E-462E-AF62-BDDFEC128578}" presName="hierChild5" presStyleCnt="0"/>
      <dgm:spPr/>
    </dgm:pt>
    <dgm:pt modelId="{C92155CA-8D87-431D-AD30-2D3693744202}" type="pres">
      <dgm:prSet presAssocID="{4DC661D3-87DE-49F0-81D7-A14742ECD2AD}" presName="Name37" presStyleLbl="parChTrans1D2" presStyleIdx="1" presStyleCnt="4"/>
      <dgm:spPr/>
    </dgm:pt>
    <dgm:pt modelId="{596FF0F8-ED69-44CC-B303-516083FA3DF1}" type="pres">
      <dgm:prSet presAssocID="{B508287D-8E98-4105-B2EC-4D303C41DD2F}" presName="hierRoot2" presStyleCnt="0">
        <dgm:presLayoutVars>
          <dgm:hierBranch val="init"/>
        </dgm:presLayoutVars>
      </dgm:prSet>
      <dgm:spPr/>
    </dgm:pt>
    <dgm:pt modelId="{AD4C84D6-2395-4BA6-8ECF-8B2DB050509E}" type="pres">
      <dgm:prSet presAssocID="{B508287D-8E98-4105-B2EC-4D303C41DD2F}" presName="rootComposite" presStyleCnt="0"/>
      <dgm:spPr/>
    </dgm:pt>
    <dgm:pt modelId="{F45B93BE-EF07-4960-BEE7-4BC1B414F955}" type="pres">
      <dgm:prSet presAssocID="{B508287D-8E98-4105-B2EC-4D303C41DD2F}" presName="rootText" presStyleLbl="node2" presStyleIdx="1" presStyleCnt="4">
        <dgm:presLayoutVars>
          <dgm:chPref val="3"/>
        </dgm:presLayoutVars>
      </dgm:prSet>
      <dgm:spPr/>
    </dgm:pt>
    <dgm:pt modelId="{73724CE0-620E-47C1-9EC6-306E9D1DF54C}" type="pres">
      <dgm:prSet presAssocID="{B508287D-8E98-4105-B2EC-4D303C41DD2F}" presName="rootConnector" presStyleLbl="node2" presStyleIdx="1" presStyleCnt="4"/>
      <dgm:spPr/>
    </dgm:pt>
    <dgm:pt modelId="{54671532-BB18-4C48-92FC-554E36CE8945}" type="pres">
      <dgm:prSet presAssocID="{B508287D-8E98-4105-B2EC-4D303C41DD2F}" presName="hierChild4" presStyleCnt="0"/>
      <dgm:spPr/>
    </dgm:pt>
    <dgm:pt modelId="{7EF66FBE-E8BE-43F8-A2E2-8CA64CEA02CB}" type="pres">
      <dgm:prSet presAssocID="{B508287D-8E98-4105-B2EC-4D303C41DD2F}" presName="hierChild5" presStyleCnt="0"/>
      <dgm:spPr/>
    </dgm:pt>
    <dgm:pt modelId="{E459A190-BED1-4BA7-9263-810D91480A03}" type="pres">
      <dgm:prSet presAssocID="{007BA5C3-D836-4625-822A-CD2879C9D09F}" presName="Name37" presStyleLbl="parChTrans1D2" presStyleIdx="2" presStyleCnt="4"/>
      <dgm:spPr/>
    </dgm:pt>
    <dgm:pt modelId="{B54C355D-E49C-467E-9293-60F2ED6FAF21}" type="pres">
      <dgm:prSet presAssocID="{D7B9213B-134E-4EC7-9DD1-F274B7C029E6}" presName="hierRoot2" presStyleCnt="0">
        <dgm:presLayoutVars>
          <dgm:hierBranch val="init"/>
        </dgm:presLayoutVars>
      </dgm:prSet>
      <dgm:spPr/>
    </dgm:pt>
    <dgm:pt modelId="{52096CA7-480D-4C22-997D-A5E1758E575E}" type="pres">
      <dgm:prSet presAssocID="{D7B9213B-134E-4EC7-9DD1-F274B7C029E6}" presName="rootComposite" presStyleCnt="0"/>
      <dgm:spPr/>
    </dgm:pt>
    <dgm:pt modelId="{28F1ABD8-A4AC-4A72-AA8B-52F06ADA5D9E}" type="pres">
      <dgm:prSet presAssocID="{D7B9213B-134E-4EC7-9DD1-F274B7C029E6}" presName="rootText" presStyleLbl="node2" presStyleIdx="2" presStyleCnt="4">
        <dgm:presLayoutVars>
          <dgm:chPref val="3"/>
        </dgm:presLayoutVars>
      </dgm:prSet>
      <dgm:spPr/>
    </dgm:pt>
    <dgm:pt modelId="{282E15B0-CB26-46A4-985A-3F839E7ADA13}" type="pres">
      <dgm:prSet presAssocID="{D7B9213B-134E-4EC7-9DD1-F274B7C029E6}" presName="rootConnector" presStyleLbl="node2" presStyleIdx="2" presStyleCnt="4"/>
      <dgm:spPr/>
    </dgm:pt>
    <dgm:pt modelId="{83106B8A-C350-4168-92BA-05D40BBBA877}" type="pres">
      <dgm:prSet presAssocID="{D7B9213B-134E-4EC7-9DD1-F274B7C029E6}" presName="hierChild4" presStyleCnt="0"/>
      <dgm:spPr/>
    </dgm:pt>
    <dgm:pt modelId="{C759A8E2-AA73-4344-B313-CB89DC16C025}" type="pres">
      <dgm:prSet presAssocID="{D7B9213B-134E-4EC7-9DD1-F274B7C029E6}" presName="hierChild5" presStyleCnt="0"/>
      <dgm:spPr/>
    </dgm:pt>
    <dgm:pt modelId="{A619F1F5-F714-4B87-B54E-D486BA816420}" type="pres">
      <dgm:prSet presAssocID="{EB48BF94-0951-4DC7-9DFB-EC73678C3651}" presName="Name37" presStyleLbl="parChTrans1D2" presStyleIdx="3" presStyleCnt="4"/>
      <dgm:spPr/>
    </dgm:pt>
    <dgm:pt modelId="{54FED1CF-AB08-4329-8E94-62FDABEDC933}" type="pres">
      <dgm:prSet presAssocID="{73AD7AC0-4C9D-4F53-96D3-97CF78D4FACE}" presName="hierRoot2" presStyleCnt="0">
        <dgm:presLayoutVars>
          <dgm:hierBranch val="init"/>
        </dgm:presLayoutVars>
      </dgm:prSet>
      <dgm:spPr/>
    </dgm:pt>
    <dgm:pt modelId="{24859D95-21FD-415C-92B5-B560AB33980A}" type="pres">
      <dgm:prSet presAssocID="{73AD7AC0-4C9D-4F53-96D3-97CF78D4FACE}" presName="rootComposite" presStyleCnt="0"/>
      <dgm:spPr/>
    </dgm:pt>
    <dgm:pt modelId="{7CE4D732-2071-4B17-ADC1-1810DBC9C4CC}" type="pres">
      <dgm:prSet presAssocID="{73AD7AC0-4C9D-4F53-96D3-97CF78D4FACE}" presName="rootText" presStyleLbl="node2" presStyleIdx="3" presStyleCnt="4">
        <dgm:presLayoutVars>
          <dgm:chPref val="3"/>
        </dgm:presLayoutVars>
      </dgm:prSet>
      <dgm:spPr/>
    </dgm:pt>
    <dgm:pt modelId="{08587886-4FDE-46A0-B50F-3181E2EFC127}" type="pres">
      <dgm:prSet presAssocID="{73AD7AC0-4C9D-4F53-96D3-97CF78D4FACE}" presName="rootConnector" presStyleLbl="node2" presStyleIdx="3" presStyleCnt="4"/>
      <dgm:spPr/>
    </dgm:pt>
    <dgm:pt modelId="{A104FCD7-32F3-4D1D-B4C0-E798C414159F}" type="pres">
      <dgm:prSet presAssocID="{73AD7AC0-4C9D-4F53-96D3-97CF78D4FACE}" presName="hierChild4" presStyleCnt="0"/>
      <dgm:spPr/>
    </dgm:pt>
    <dgm:pt modelId="{F75F8094-3E4C-4299-A542-7E7EEC9F8295}" type="pres">
      <dgm:prSet presAssocID="{73AD7AC0-4C9D-4F53-96D3-97CF78D4FACE}" presName="hierChild5" presStyleCnt="0"/>
      <dgm:spPr/>
    </dgm:pt>
    <dgm:pt modelId="{CC4C6103-5986-4F3C-B65F-88B0E614ED10}" type="pres">
      <dgm:prSet presAssocID="{6AFFDAF9-533D-4EAB-8616-7ACB03CB49DC}" presName="hierChild3" presStyleCnt="0"/>
      <dgm:spPr/>
    </dgm:pt>
  </dgm:ptLst>
  <dgm:cxnLst>
    <dgm:cxn modelId="{5F9D6808-A200-46AF-BB59-FDA818B7F270}" srcId="{1C98FD79-D61B-4922-AE1E-7BCBBB1DF674}" destId="{6AFFDAF9-533D-4EAB-8616-7ACB03CB49DC}" srcOrd="0" destOrd="0" parTransId="{4E197311-8126-47F5-82CF-298A618AC631}" sibTransId="{D0E9F374-F2F8-42CE-BC3A-9F940AE18CA1}"/>
    <dgm:cxn modelId="{9079B011-CC14-4F78-9B38-EB297B16C02A}" type="presOf" srcId="{021A056A-078E-4952-B363-59F4259589BB}" destId="{7F894C02-CB43-49AD-91F5-AB135045BC15}" srcOrd="0" destOrd="0" presId="urn:microsoft.com/office/officeart/2005/8/layout/orgChart1"/>
    <dgm:cxn modelId="{B3F70412-9086-46FC-A6C4-B60E9B095BDE}" type="presOf" srcId="{38E2FF75-F56E-462E-AF62-BDDFEC128578}" destId="{B7A8F746-05F5-49A5-AE1D-E65C41497877}" srcOrd="0" destOrd="0" presId="urn:microsoft.com/office/officeart/2005/8/layout/orgChart1"/>
    <dgm:cxn modelId="{7B98B31C-E7F4-45DF-8E37-210A8AC9103F}" type="presOf" srcId="{4DC661D3-87DE-49F0-81D7-A14742ECD2AD}" destId="{C92155CA-8D87-431D-AD30-2D3693744202}" srcOrd="0" destOrd="0" presId="urn:microsoft.com/office/officeart/2005/8/layout/orgChart1"/>
    <dgm:cxn modelId="{54B9E421-0682-4D49-A72F-E68905F439B1}" type="presOf" srcId="{1C98FD79-D61B-4922-AE1E-7BCBBB1DF674}" destId="{180947CF-C47A-4805-8AA1-23D4EA146435}" srcOrd="0" destOrd="0" presId="urn:microsoft.com/office/officeart/2005/8/layout/orgChart1"/>
    <dgm:cxn modelId="{E1AC3040-D97F-45C8-85F9-E580FD611095}" srcId="{6AFFDAF9-533D-4EAB-8616-7ACB03CB49DC}" destId="{D7B9213B-134E-4EC7-9DD1-F274B7C029E6}" srcOrd="2" destOrd="0" parTransId="{007BA5C3-D836-4625-822A-CD2879C9D09F}" sibTransId="{9F46C567-FAF4-4FDD-85C1-9CC3B84CA96A}"/>
    <dgm:cxn modelId="{52535862-E3E1-4040-8291-089396FE9A2A}" srcId="{6AFFDAF9-533D-4EAB-8616-7ACB03CB49DC}" destId="{B508287D-8E98-4105-B2EC-4D303C41DD2F}" srcOrd="1" destOrd="0" parTransId="{4DC661D3-87DE-49F0-81D7-A14742ECD2AD}" sibTransId="{9588FA10-B8E7-4B2B-BBCB-3F491476B98B}"/>
    <dgm:cxn modelId="{1DD72164-B664-43AB-9D39-BF2F1A64B513}" type="presOf" srcId="{D7B9213B-134E-4EC7-9DD1-F274B7C029E6}" destId="{282E15B0-CB26-46A4-985A-3F839E7ADA13}" srcOrd="1" destOrd="0" presId="urn:microsoft.com/office/officeart/2005/8/layout/orgChart1"/>
    <dgm:cxn modelId="{0A600C49-F95B-4D14-BD41-FA346DDB6DDB}" type="presOf" srcId="{007BA5C3-D836-4625-822A-CD2879C9D09F}" destId="{E459A190-BED1-4BA7-9263-810D91480A03}" srcOrd="0" destOrd="0" presId="urn:microsoft.com/office/officeart/2005/8/layout/orgChart1"/>
    <dgm:cxn modelId="{7FA2C84F-EE4E-4619-80B6-2BD50516FCE8}" srcId="{6AFFDAF9-533D-4EAB-8616-7ACB03CB49DC}" destId="{73AD7AC0-4C9D-4F53-96D3-97CF78D4FACE}" srcOrd="3" destOrd="0" parTransId="{EB48BF94-0951-4DC7-9DFB-EC73678C3651}" sibTransId="{FE849F09-35A4-4C78-BEFD-5771BE83056E}"/>
    <dgm:cxn modelId="{7B93C97B-CF05-4200-9800-D79E3A79B419}" type="presOf" srcId="{6AFFDAF9-533D-4EAB-8616-7ACB03CB49DC}" destId="{FF76FC72-EF8D-4C60-932B-73F4617F52B7}" srcOrd="1" destOrd="0" presId="urn:microsoft.com/office/officeart/2005/8/layout/orgChart1"/>
    <dgm:cxn modelId="{7D1D2883-1C85-4389-891C-57C7939613FB}" type="presOf" srcId="{B508287D-8E98-4105-B2EC-4D303C41DD2F}" destId="{F45B93BE-EF07-4960-BEE7-4BC1B414F955}" srcOrd="0" destOrd="0" presId="urn:microsoft.com/office/officeart/2005/8/layout/orgChart1"/>
    <dgm:cxn modelId="{2765E59A-F476-4B52-8E71-DA0DE846FE27}" type="presOf" srcId="{B508287D-8E98-4105-B2EC-4D303C41DD2F}" destId="{73724CE0-620E-47C1-9EC6-306E9D1DF54C}" srcOrd="1" destOrd="0" presId="urn:microsoft.com/office/officeart/2005/8/layout/orgChart1"/>
    <dgm:cxn modelId="{682850AB-6F97-4753-8ADC-3ED292D8FF1A}" type="presOf" srcId="{D7B9213B-134E-4EC7-9DD1-F274B7C029E6}" destId="{28F1ABD8-A4AC-4A72-AA8B-52F06ADA5D9E}" srcOrd="0" destOrd="0" presId="urn:microsoft.com/office/officeart/2005/8/layout/orgChart1"/>
    <dgm:cxn modelId="{B31A2BB6-10ED-419F-9DB7-6067083AA50D}" type="presOf" srcId="{EB48BF94-0951-4DC7-9DFB-EC73678C3651}" destId="{A619F1F5-F714-4B87-B54E-D486BA816420}" srcOrd="0" destOrd="0" presId="urn:microsoft.com/office/officeart/2005/8/layout/orgChart1"/>
    <dgm:cxn modelId="{561B51C4-5FE2-4A42-B132-04EEB8DDD146}" type="presOf" srcId="{73AD7AC0-4C9D-4F53-96D3-97CF78D4FACE}" destId="{08587886-4FDE-46A0-B50F-3181E2EFC127}" srcOrd="1" destOrd="0" presId="urn:microsoft.com/office/officeart/2005/8/layout/orgChart1"/>
    <dgm:cxn modelId="{540C58D3-D57B-4E4F-AC98-DA1A51E5C924}" type="presOf" srcId="{38E2FF75-F56E-462E-AF62-BDDFEC128578}" destId="{EDD47661-9B15-4ACD-A4C9-91B03B921691}" srcOrd="1" destOrd="0" presId="urn:microsoft.com/office/officeart/2005/8/layout/orgChart1"/>
    <dgm:cxn modelId="{E2CDC6D5-430A-48E8-B75A-77E1B3BDCD5D}" srcId="{6AFFDAF9-533D-4EAB-8616-7ACB03CB49DC}" destId="{38E2FF75-F56E-462E-AF62-BDDFEC128578}" srcOrd="0" destOrd="0" parTransId="{021A056A-078E-4952-B363-59F4259589BB}" sibTransId="{84124734-DE49-40A7-9979-7D0E73D1D191}"/>
    <dgm:cxn modelId="{84B4F7E7-A08A-4550-819A-4EE762E2CD4D}" type="presOf" srcId="{73AD7AC0-4C9D-4F53-96D3-97CF78D4FACE}" destId="{7CE4D732-2071-4B17-ADC1-1810DBC9C4CC}" srcOrd="0" destOrd="0" presId="urn:microsoft.com/office/officeart/2005/8/layout/orgChart1"/>
    <dgm:cxn modelId="{75BE4DFD-830A-44D7-837A-5676DE5CBE79}" type="presOf" srcId="{6AFFDAF9-533D-4EAB-8616-7ACB03CB49DC}" destId="{8F5B300A-7E64-41F3-B5B9-3AA675DF01FE}" srcOrd="0" destOrd="0" presId="urn:microsoft.com/office/officeart/2005/8/layout/orgChart1"/>
    <dgm:cxn modelId="{B7CEA787-F04E-4ABA-9E91-5BA563F3625C}" type="presParOf" srcId="{180947CF-C47A-4805-8AA1-23D4EA146435}" destId="{B1D2CEAD-46CB-4185-BE04-562330EA0B08}" srcOrd="0" destOrd="0" presId="urn:microsoft.com/office/officeart/2005/8/layout/orgChart1"/>
    <dgm:cxn modelId="{3F3EE646-50FF-49BB-924E-7E0250A9BDED}" type="presParOf" srcId="{B1D2CEAD-46CB-4185-BE04-562330EA0B08}" destId="{7A891DF1-12C7-4DE3-A38F-A61C20A75811}" srcOrd="0" destOrd="0" presId="urn:microsoft.com/office/officeart/2005/8/layout/orgChart1"/>
    <dgm:cxn modelId="{5D280150-8D4F-4E9A-BD51-4C2544EF4EEF}" type="presParOf" srcId="{7A891DF1-12C7-4DE3-A38F-A61C20A75811}" destId="{8F5B300A-7E64-41F3-B5B9-3AA675DF01FE}" srcOrd="0" destOrd="0" presId="urn:microsoft.com/office/officeart/2005/8/layout/orgChart1"/>
    <dgm:cxn modelId="{4E25B11F-73F3-477A-9FD6-5D3DD199CB4C}" type="presParOf" srcId="{7A891DF1-12C7-4DE3-A38F-A61C20A75811}" destId="{FF76FC72-EF8D-4C60-932B-73F4617F52B7}" srcOrd="1" destOrd="0" presId="urn:microsoft.com/office/officeart/2005/8/layout/orgChart1"/>
    <dgm:cxn modelId="{E6C70049-8446-454E-A16F-429902A35221}" type="presParOf" srcId="{B1D2CEAD-46CB-4185-BE04-562330EA0B08}" destId="{9A50B4EC-2B07-423D-B0CE-BCE42E79C539}" srcOrd="1" destOrd="0" presId="urn:microsoft.com/office/officeart/2005/8/layout/orgChart1"/>
    <dgm:cxn modelId="{3F9B9130-F0D8-4E46-A5C2-54A3CD80BF2A}" type="presParOf" srcId="{9A50B4EC-2B07-423D-B0CE-BCE42E79C539}" destId="{7F894C02-CB43-49AD-91F5-AB135045BC15}" srcOrd="0" destOrd="0" presId="urn:microsoft.com/office/officeart/2005/8/layout/orgChart1"/>
    <dgm:cxn modelId="{99D127E9-4F3A-43DE-A498-3CE870233ABB}" type="presParOf" srcId="{9A50B4EC-2B07-423D-B0CE-BCE42E79C539}" destId="{C4EDE733-6554-4082-B0E6-C8EAEBC9F4D4}" srcOrd="1" destOrd="0" presId="urn:microsoft.com/office/officeart/2005/8/layout/orgChart1"/>
    <dgm:cxn modelId="{B3F950A5-6A54-4FA9-9E1A-053799EDA139}" type="presParOf" srcId="{C4EDE733-6554-4082-B0E6-C8EAEBC9F4D4}" destId="{0DBE8E20-95E8-4050-80A6-646AC5B27F32}" srcOrd="0" destOrd="0" presId="urn:microsoft.com/office/officeart/2005/8/layout/orgChart1"/>
    <dgm:cxn modelId="{B0577BDB-20C0-421D-84AE-500EFB0FFB3F}" type="presParOf" srcId="{0DBE8E20-95E8-4050-80A6-646AC5B27F32}" destId="{B7A8F746-05F5-49A5-AE1D-E65C41497877}" srcOrd="0" destOrd="0" presId="urn:microsoft.com/office/officeart/2005/8/layout/orgChart1"/>
    <dgm:cxn modelId="{1213D6DE-3477-4DEC-9220-E09F5D3D5A34}" type="presParOf" srcId="{0DBE8E20-95E8-4050-80A6-646AC5B27F32}" destId="{EDD47661-9B15-4ACD-A4C9-91B03B921691}" srcOrd="1" destOrd="0" presId="urn:microsoft.com/office/officeart/2005/8/layout/orgChart1"/>
    <dgm:cxn modelId="{DC054B2B-8EA1-41BF-8E3F-94973C4E3AD3}" type="presParOf" srcId="{C4EDE733-6554-4082-B0E6-C8EAEBC9F4D4}" destId="{422F8DC2-EE76-4FCB-AC45-BBA77D42B2E7}" srcOrd="1" destOrd="0" presId="urn:microsoft.com/office/officeart/2005/8/layout/orgChart1"/>
    <dgm:cxn modelId="{701193C4-2C62-4D72-9DC3-E30369E73A4C}" type="presParOf" srcId="{C4EDE733-6554-4082-B0E6-C8EAEBC9F4D4}" destId="{DEBA5152-2E40-4EBD-953D-3EC8C672FC90}" srcOrd="2" destOrd="0" presId="urn:microsoft.com/office/officeart/2005/8/layout/orgChart1"/>
    <dgm:cxn modelId="{588399DB-E783-44DE-AE38-9957BE9A66A7}" type="presParOf" srcId="{9A50B4EC-2B07-423D-B0CE-BCE42E79C539}" destId="{C92155CA-8D87-431D-AD30-2D3693744202}" srcOrd="2" destOrd="0" presId="urn:microsoft.com/office/officeart/2005/8/layout/orgChart1"/>
    <dgm:cxn modelId="{15D3484F-ED1E-49BA-9C64-4A6381DD8A71}" type="presParOf" srcId="{9A50B4EC-2B07-423D-B0CE-BCE42E79C539}" destId="{596FF0F8-ED69-44CC-B303-516083FA3DF1}" srcOrd="3" destOrd="0" presId="urn:microsoft.com/office/officeart/2005/8/layout/orgChart1"/>
    <dgm:cxn modelId="{7D51382D-155A-42A5-86D4-004879D9D596}" type="presParOf" srcId="{596FF0F8-ED69-44CC-B303-516083FA3DF1}" destId="{AD4C84D6-2395-4BA6-8ECF-8B2DB050509E}" srcOrd="0" destOrd="0" presId="urn:microsoft.com/office/officeart/2005/8/layout/orgChart1"/>
    <dgm:cxn modelId="{2B86C6EB-FA07-41C2-9077-488D8347DE3A}" type="presParOf" srcId="{AD4C84D6-2395-4BA6-8ECF-8B2DB050509E}" destId="{F45B93BE-EF07-4960-BEE7-4BC1B414F955}" srcOrd="0" destOrd="0" presId="urn:microsoft.com/office/officeart/2005/8/layout/orgChart1"/>
    <dgm:cxn modelId="{E36F53B7-DA09-4596-B897-DDE1CE7BF97D}" type="presParOf" srcId="{AD4C84D6-2395-4BA6-8ECF-8B2DB050509E}" destId="{73724CE0-620E-47C1-9EC6-306E9D1DF54C}" srcOrd="1" destOrd="0" presId="urn:microsoft.com/office/officeart/2005/8/layout/orgChart1"/>
    <dgm:cxn modelId="{2F75480C-3E2B-41ED-8107-C395DFD6A234}" type="presParOf" srcId="{596FF0F8-ED69-44CC-B303-516083FA3DF1}" destId="{54671532-BB18-4C48-92FC-554E36CE8945}" srcOrd="1" destOrd="0" presId="urn:microsoft.com/office/officeart/2005/8/layout/orgChart1"/>
    <dgm:cxn modelId="{6A755EEF-A688-46F0-9AE5-868AD0BF6D84}" type="presParOf" srcId="{596FF0F8-ED69-44CC-B303-516083FA3DF1}" destId="{7EF66FBE-E8BE-43F8-A2E2-8CA64CEA02CB}" srcOrd="2" destOrd="0" presId="urn:microsoft.com/office/officeart/2005/8/layout/orgChart1"/>
    <dgm:cxn modelId="{5906CAFF-E1C9-4366-A877-7CB5AA04068A}" type="presParOf" srcId="{9A50B4EC-2B07-423D-B0CE-BCE42E79C539}" destId="{E459A190-BED1-4BA7-9263-810D91480A03}" srcOrd="4" destOrd="0" presId="urn:microsoft.com/office/officeart/2005/8/layout/orgChart1"/>
    <dgm:cxn modelId="{D8C846B6-E99C-4913-8E52-D63E71A793E7}" type="presParOf" srcId="{9A50B4EC-2B07-423D-B0CE-BCE42E79C539}" destId="{B54C355D-E49C-467E-9293-60F2ED6FAF21}" srcOrd="5" destOrd="0" presId="urn:microsoft.com/office/officeart/2005/8/layout/orgChart1"/>
    <dgm:cxn modelId="{7D6871EA-8AB7-4A6E-BE65-6F30C32C9ED5}" type="presParOf" srcId="{B54C355D-E49C-467E-9293-60F2ED6FAF21}" destId="{52096CA7-480D-4C22-997D-A5E1758E575E}" srcOrd="0" destOrd="0" presId="urn:microsoft.com/office/officeart/2005/8/layout/orgChart1"/>
    <dgm:cxn modelId="{0FC8DC7C-B8B6-49DD-8BCD-3569E4653DC6}" type="presParOf" srcId="{52096CA7-480D-4C22-997D-A5E1758E575E}" destId="{28F1ABD8-A4AC-4A72-AA8B-52F06ADA5D9E}" srcOrd="0" destOrd="0" presId="urn:microsoft.com/office/officeart/2005/8/layout/orgChart1"/>
    <dgm:cxn modelId="{215E97A4-4C1D-4FC2-9BE3-C14BA771400D}" type="presParOf" srcId="{52096CA7-480D-4C22-997D-A5E1758E575E}" destId="{282E15B0-CB26-46A4-985A-3F839E7ADA13}" srcOrd="1" destOrd="0" presId="urn:microsoft.com/office/officeart/2005/8/layout/orgChart1"/>
    <dgm:cxn modelId="{E59C74CF-FD08-415A-8DEE-4EAF0D812E53}" type="presParOf" srcId="{B54C355D-E49C-467E-9293-60F2ED6FAF21}" destId="{83106B8A-C350-4168-92BA-05D40BBBA877}" srcOrd="1" destOrd="0" presId="urn:microsoft.com/office/officeart/2005/8/layout/orgChart1"/>
    <dgm:cxn modelId="{B5C0A8F0-0693-441A-BC28-70ADB522725C}" type="presParOf" srcId="{B54C355D-E49C-467E-9293-60F2ED6FAF21}" destId="{C759A8E2-AA73-4344-B313-CB89DC16C025}" srcOrd="2" destOrd="0" presId="urn:microsoft.com/office/officeart/2005/8/layout/orgChart1"/>
    <dgm:cxn modelId="{9C725762-0B53-4671-97A8-24464F55A02D}" type="presParOf" srcId="{9A50B4EC-2B07-423D-B0CE-BCE42E79C539}" destId="{A619F1F5-F714-4B87-B54E-D486BA816420}" srcOrd="6" destOrd="0" presId="urn:microsoft.com/office/officeart/2005/8/layout/orgChart1"/>
    <dgm:cxn modelId="{7856D7CA-B429-4792-A819-3A778344C399}" type="presParOf" srcId="{9A50B4EC-2B07-423D-B0CE-BCE42E79C539}" destId="{54FED1CF-AB08-4329-8E94-62FDABEDC933}" srcOrd="7" destOrd="0" presId="urn:microsoft.com/office/officeart/2005/8/layout/orgChart1"/>
    <dgm:cxn modelId="{1E46D7C1-C903-425D-971B-E2DC98E2DC94}" type="presParOf" srcId="{54FED1CF-AB08-4329-8E94-62FDABEDC933}" destId="{24859D95-21FD-415C-92B5-B560AB33980A}" srcOrd="0" destOrd="0" presId="urn:microsoft.com/office/officeart/2005/8/layout/orgChart1"/>
    <dgm:cxn modelId="{282575F5-1DFC-402C-9CD7-568AE6B16DC8}" type="presParOf" srcId="{24859D95-21FD-415C-92B5-B560AB33980A}" destId="{7CE4D732-2071-4B17-ADC1-1810DBC9C4CC}" srcOrd="0" destOrd="0" presId="urn:microsoft.com/office/officeart/2005/8/layout/orgChart1"/>
    <dgm:cxn modelId="{69B46120-81A5-4820-A201-B7490EFCB9D6}" type="presParOf" srcId="{24859D95-21FD-415C-92B5-B560AB33980A}" destId="{08587886-4FDE-46A0-B50F-3181E2EFC127}" srcOrd="1" destOrd="0" presId="urn:microsoft.com/office/officeart/2005/8/layout/orgChart1"/>
    <dgm:cxn modelId="{C588362D-2E0F-4CF2-998E-1ADB1D299C53}" type="presParOf" srcId="{54FED1CF-AB08-4329-8E94-62FDABEDC933}" destId="{A104FCD7-32F3-4D1D-B4C0-E798C414159F}" srcOrd="1" destOrd="0" presId="urn:microsoft.com/office/officeart/2005/8/layout/orgChart1"/>
    <dgm:cxn modelId="{1003E0EA-EC4F-459B-A615-36426674688F}" type="presParOf" srcId="{54FED1CF-AB08-4329-8E94-62FDABEDC933}" destId="{F75F8094-3E4C-4299-A542-7E7EEC9F8295}" srcOrd="2" destOrd="0" presId="urn:microsoft.com/office/officeart/2005/8/layout/orgChart1"/>
    <dgm:cxn modelId="{5BEB763E-E243-4B01-866A-AFD11836B71A}" type="presParOf" srcId="{B1D2CEAD-46CB-4185-BE04-562330EA0B08}" destId="{CC4C6103-5986-4F3C-B65F-88B0E614ED1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/>
      <dgm:t>
        <a:bodyPr/>
        <a:lstStyle/>
        <a:p>
          <a:r>
            <a:rPr lang="es-ES" sz="1200" dirty="0"/>
            <a:t>Jefe (a) de Zona Sur  </a:t>
          </a:r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/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/>
        </a:p>
      </dgm:t>
    </dgm:pt>
    <dgm:pt modelId="{EA96301E-2106-45AA-BCFB-B59DF6AE9401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Administrador (a) CBF 3  </a:t>
          </a:r>
        </a:p>
        <a:p>
          <a:pPr>
            <a:spcAft>
              <a:spcPts val="0"/>
            </a:spcAft>
          </a:pPr>
          <a:endParaRPr lang="es-ES" sz="1200" dirty="0"/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/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/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/>
            <a:t>Encargado (a) Sección CBF 5  </a:t>
          </a:r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/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/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/>
            <a:t>Auxiliar Administrativo (a) CBF 10  </a:t>
          </a:r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/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/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/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/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/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/>
        </a:p>
      </dgm:t>
    </dgm:pt>
    <dgm:pt modelId="{9238780A-8B6E-4F1F-9ABD-81DDC5C75937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/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/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/>
            <a:t>Encargado (a) Sección CBF 12 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/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/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/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/>
        </a:p>
      </dgm:t>
    </dgm:pt>
    <dgm:pt modelId="{84599A46-F7A5-43C8-9492-B34A14AA7A7B}">
      <dgm:prSet custT="1"/>
      <dgm:spPr/>
      <dgm:t>
        <a:bodyPr/>
        <a:lstStyle/>
        <a:p>
          <a:r>
            <a:rPr lang="es-ES" sz="1200" dirty="0"/>
            <a:t>Auxiliar CBF 14   </a:t>
          </a:r>
        </a:p>
      </dgm:t>
    </dgm:pt>
    <dgm:pt modelId="{08325A0B-49C8-40C7-89AE-5DD8D7A71BD2}" type="parTrans" cxnId="{44385CA0-EF51-4440-8D85-4B4F170FAEA6}">
      <dgm:prSet/>
      <dgm:spPr/>
      <dgm:t>
        <a:bodyPr/>
        <a:lstStyle/>
        <a:p>
          <a:endParaRPr lang="es-ES" sz="1200"/>
        </a:p>
      </dgm:t>
    </dgm:pt>
    <dgm:pt modelId="{BECB8206-F895-468D-BE27-EAF86DDCF9C1}" type="sibTrans" cxnId="{44385CA0-EF51-4440-8D85-4B4F170FAEA6}">
      <dgm:prSet/>
      <dgm:spPr/>
      <dgm:t>
        <a:bodyPr/>
        <a:lstStyle/>
        <a:p>
          <a:endParaRPr lang="es-ES" sz="1200"/>
        </a:p>
      </dgm:t>
    </dgm:pt>
    <dgm:pt modelId="{CFE10202-08F0-4EA4-837E-D18218DC750E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6E14D58-717A-47FC-AC8C-F7F905544D77}" type="parTrans" cxnId="{007FCC60-719D-4409-95E0-285A3F378447}">
      <dgm:prSet/>
      <dgm:spPr/>
      <dgm:t>
        <a:bodyPr/>
        <a:lstStyle/>
        <a:p>
          <a:endParaRPr lang="es-ES" sz="1200"/>
        </a:p>
      </dgm:t>
    </dgm:pt>
    <dgm:pt modelId="{42E912D3-1CC5-4117-9828-D39291FBD9E4}" type="sibTrans" cxnId="{007FCC60-719D-4409-95E0-285A3F378447}">
      <dgm:prSet/>
      <dgm:spPr/>
      <dgm:t>
        <a:bodyPr/>
        <a:lstStyle/>
        <a:p>
          <a:endParaRPr lang="es-ES" sz="1200"/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/>
            <a:t>Administrador (a) CBF Caracol  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/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/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/>
            <a:t>Intendente </a:t>
          </a:r>
          <a:endParaRPr lang="es-ES" sz="1200" dirty="0">
            <a:solidFill>
              <a:schemeClr val="tx1"/>
            </a:solidFill>
          </a:endParaRPr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/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/>
        </a:p>
      </dgm:t>
    </dgm:pt>
    <dgm:pt modelId="{CDC63193-5086-426B-8D1C-F742261F65D6}">
      <dgm:prSet custT="1"/>
      <dgm:spPr/>
      <dgm:t>
        <a:bodyPr/>
        <a:lstStyle/>
        <a:p>
          <a:r>
            <a:rPr lang="es-ES" sz="1200" dirty="0"/>
            <a:t>Administrador (a) </a:t>
          </a:r>
          <a:r>
            <a:rPr lang="es-ES" sz="1200" dirty="0" err="1"/>
            <a:t>CBF</a:t>
          </a:r>
          <a:r>
            <a:rPr lang="es-ES" sz="1200" dirty="0"/>
            <a:t> A. I. V.  </a:t>
          </a:r>
        </a:p>
      </dgm:t>
    </dgm:pt>
    <dgm:pt modelId="{FA585621-40FA-411B-B280-AAF92D1C8468}" type="parTrans" cxnId="{23DC9D30-A67A-4660-966E-B805339D1D0F}">
      <dgm:prSet/>
      <dgm:spPr/>
      <dgm:t>
        <a:bodyPr/>
        <a:lstStyle/>
        <a:p>
          <a:endParaRPr lang="es-ES" sz="1200"/>
        </a:p>
      </dgm:t>
    </dgm:pt>
    <dgm:pt modelId="{9EC278DA-BC0A-43B0-A5B2-05EDDB63D78A}" type="sibTrans" cxnId="{23DC9D30-A67A-4660-966E-B805339D1D0F}">
      <dgm:prSet/>
      <dgm:spPr/>
      <dgm:t>
        <a:bodyPr/>
        <a:lstStyle/>
        <a:p>
          <a:endParaRPr lang="es-ES" sz="1200"/>
        </a:p>
      </dgm:t>
    </dgm:pt>
    <dgm:pt modelId="{C286ABB2-E0C2-4DBF-8085-EB40297C61D0}" type="asst">
      <dgm:prSet custT="1"/>
      <dgm:spPr/>
      <dgm:t>
        <a:bodyPr/>
        <a:lstStyle/>
        <a:p>
          <a:r>
            <a:rPr lang="es-ES" sz="1200" dirty="0"/>
            <a:t>Intendente </a:t>
          </a:r>
          <a:endParaRPr lang="es-ES" sz="1200" dirty="0">
            <a:solidFill>
              <a:schemeClr val="tx1"/>
            </a:solidFill>
          </a:endParaRPr>
        </a:p>
      </dgm:t>
    </dgm:pt>
    <dgm:pt modelId="{D07AA507-F0B6-468A-B062-A632EB160AD1}" type="parTrans" cxnId="{1074844C-D098-45DD-B8B2-77C28B88F364}">
      <dgm:prSet/>
      <dgm:spPr/>
      <dgm:t>
        <a:bodyPr/>
        <a:lstStyle/>
        <a:p>
          <a:endParaRPr lang="es-ES" sz="1200"/>
        </a:p>
      </dgm:t>
    </dgm:pt>
    <dgm:pt modelId="{339BC3C3-FB66-43B1-9DE8-FFB8ABC9FDB9}" type="sibTrans" cxnId="{1074844C-D098-45DD-B8B2-77C28B88F364}">
      <dgm:prSet/>
      <dgm:spPr/>
      <dgm:t>
        <a:bodyPr/>
        <a:lstStyle/>
        <a:p>
          <a:endParaRPr lang="es-ES" sz="1200"/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32286" custScaleY="132797">
        <dgm:presLayoutVars>
          <dgm:chPref val="3"/>
        </dgm:presLayoutVars>
      </dgm:prSet>
      <dgm:spPr/>
    </dgm:pt>
    <dgm:pt modelId="{8381417A-5649-46F9-A364-169EF82092BA}" type="pres">
      <dgm:prSet presAssocID="{B14EE12C-5390-461F-8718-DE2D722CE3FE}" presName="rootConnector1" presStyleLbl="node1" presStyleIdx="0" presStyleCnt="0"/>
      <dgm:spPr/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</dgm:pt>
    <dgm:pt modelId="{F6799EE3-DC1F-450D-89A0-DC54E4F65F73}" type="pres">
      <dgm:prSet presAssocID="{EA96301E-2106-45AA-BCFB-B59DF6AE9401}" presName="hierRoot2" presStyleCnt="0">
        <dgm:presLayoutVars>
          <dgm:hierBranch val="init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7" custScaleY="136782">
        <dgm:presLayoutVars>
          <dgm:chPref val="3"/>
        </dgm:presLayoutVars>
      </dgm:prSet>
      <dgm:spPr/>
    </dgm:pt>
    <dgm:pt modelId="{5DFB01FE-67C6-4ADF-AB04-29EE5CC720CD}" type="pres">
      <dgm:prSet presAssocID="{EA96301E-2106-45AA-BCFB-B59DF6AE9401}" presName="rootConnector" presStyleLbl="node2" presStyleIdx="0" presStyleCnt="7"/>
      <dgm:spPr/>
    </dgm:pt>
    <dgm:pt modelId="{8991C13C-719F-4506-AF5E-6C5C7010D911}" type="pres">
      <dgm:prSet presAssocID="{EA96301E-2106-45AA-BCFB-B59DF6AE9401}" presName="hierChild4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0" presStyleCnt="7"/>
      <dgm:spPr/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7">
        <dgm:presLayoutVars>
          <dgm:chPref val="3"/>
        </dgm:presLayoutVars>
      </dgm:prSet>
      <dgm:spPr/>
    </dgm:pt>
    <dgm:pt modelId="{1658A7B3-A44D-4F81-9DBF-2289F2F98F38}" type="pres">
      <dgm:prSet presAssocID="{CD39B982-B85F-4E99-A0FF-3E23EABC9DBF}" presName="rootConnector3" presStyleLbl="asst2" presStyleIdx="0" presStyleCnt="7"/>
      <dgm:spPr/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7" custScaleY="136782">
        <dgm:presLayoutVars>
          <dgm:chPref val="3"/>
        </dgm:presLayoutVars>
      </dgm:prSet>
      <dgm:spPr/>
    </dgm:pt>
    <dgm:pt modelId="{8BDFC149-D426-4E25-8C48-36D335940857}" type="pres">
      <dgm:prSet presAssocID="{084580C6-A949-4DCF-ABD6-0ADB6CB50418}" presName="rootConnector" presStyleLbl="node2" presStyleIdx="1" presStyleCnt="7"/>
      <dgm:spPr/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1" presStyleCnt="7"/>
      <dgm:spPr/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1" presStyleCnt="7">
        <dgm:presLayoutVars>
          <dgm:chPref val="3"/>
        </dgm:presLayoutVars>
      </dgm:prSet>
      <dgm:spPr/>
    </dgm:pt>
    <dgm:pt modelId="{FCE6A367-3298-4E33-BFEE-4BB97057C67F}" type="pres">
      <dgm:prSet presAssocID="{77577499-7CB3-409E-B5D4-22CE3CA01D58}" presName="rootConnector3" presStyleLbl="asst2" presStyleIdx="1" presStyleCnt="7"/>
      <dgm:spPr/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7" custScaleY="136782">
        <dgm:presLayoutVars>
          <dgm:chPref val="3"/>
        </dgm:presLayoutVars>
      </dgm:prSet>
      <dgm:spPr/>
    </dgm:pt>
    <dgm:pt modelId="{1C66A210-13E8-4224-A896-B211367B7744}" type="pres">
      <dgm:prSet presAssocID="{FA1A257D-5B57-4F41-899E-008062812B53}" presName="rootConnector" presStyleLbl="node2" presStyleIdx="2" presStyleCnt="7"/>
      <dgm:spPr/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2" presStyleCnt="7"/>
      <dgm:spPr/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2" presStyleCnt="7" custScaleX="76815">
        <dgm:presLayoutVars>
          <dgm:chPref val="3"/>
        </dgm:presLayoutVars>
      </dgm:prSet>
      <dgm:spPr/>
    </dgm:pt>
    <dgm:pt modelId="{4EF9BAB6-FC55-4FC2-9A07-6C7B519C4E35}" type="pres">
      <dgm:prSet presAssocID="{9238780A-8B6E-4F1F-9ABD-81DDC5C75937}" presName="rootConnector3" presStyleLbl="asst2" presStyleIdx="2" presStyleCnt="7"/>
      <dgm:spPr/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7" custScaleY="136782">
        <dgm:presLayoutVars>
          <dgm:chPref val="3"/>
        </dgm:presLayoutVars>
      </dgm:prSet>
      <dgm:spPr/>
    </dgm:pt>
    <dgm:pt modelId="{47A44292-4B03-4D2D-AA9C-76F88045E68F}" type="pres">
      <dgm:prSet presAssocID="{0E34DAF2-B948-4A91-AA39-5C12A3DC7634}" presName="rootConnector" presStyleLbl="node2" presStyleIdx="3" presStyleCnt="7"/>
      <dgm:spPr/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3" presStyleCnt="7"/>
      <dgm:spPr/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3" presStyleCnt="7" custScaleY="100067">
        <dgm:presLayoutVars>
          <dgm:chPref val="3"/>
        </dgm:presLayoutVars>
      </dgm:prSet>
      <dgm:spPr/>
    </dgm:pt>
    <dgm:pt modelId="{7790359A-AAE1-4940-BBE5-77E148963016}" type="pres">
      <dgm:prSet presAssocID="{0E5B6CEA-BCE3-493D-8AE7-C687BAB1CC2F}" presName="rootConnector3" presStyleLbl="asst2" presStyleIdx="3" presStyleCnt="7"/>
      <dgm:spPr/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92311255-0F59-43C3-A0DC-80E0922955FB}" type="pres">
      <dgm:prSet presAssocID="{08325A0B-49C8-40C7-89AE-5DD8D7A71BD2}" presName="Name37" presStyleLbl="parChTrans1D2" presStyleIdx="4" presStyleCnt="7"/>
      <dgm:spPr/>
    </dgm:pt>
    <dgm:pt modelId="{5BCD837F-953B-4335-A345-DD6CBA59501A}" type="pres">
      <dgm:prSet presAssocID="{84599A46-F7A5-43C8-9492-B34A14AA7A7B}" presName="hierRoot2" presStyleCnt="0">
        <dgm:presLayoutVars>
          <dgm:hierBranch val="init"/>
        </dgm:presLayoutVars>
      </dgm:prSet>
      <dgm:spPr/>
    </dgm:pt>
    <dgm:pt modelId="{FA217263-DB18-46C1-B2CD-25DC161ACA37}" type="pres">
      <dgm:prSet presAssocID="{84599A46-F7A5-43C8-9492-B34A14AA7A7B}" presName="rootComposite" presStyleCnt="0"/>
      <dgm:spPr/>
    </dgm:pt>
    <dgm:pt modelId="{D75C88FB-0645-4E59-BF04-6C8E5FFF3CFE}" type="pres">
      <dgm:prSet presAssocID="{84599A46-F7A5-43C8-9492-B34A14AA7A7B}" presName="rootText" presStyleLbl="node2" presStyleIdx="4" presStyleCnt="7" custScaleY="136782">
        <dgm:presLayoutVars>
          <dgm:chPref val="3"/>
        </dgm:presLayoutVars>
      </dgm:prSet>
      <dgm:spPr/>
    </dgm:pt>
    <dgm:pt modelId="{BB71C9D0-F6C4-4907-ADFC-D9B19ECAC438}" type="pres">
      <dgm:prSet presAssocID="{84599A46-F7A5-43C8-9492-B34A14AA7A7B}" presName="rootConnector" presStyleLbl="node2" presStyleIdx="4" presStyleCnt="7"/>
      <dgm:spPr/>
    </dgm:pt>
    <dgm:pt modelId="{F88624A0-C73C-4DA9-A8C2-CBEEC442A706}" type="pres">
      <dgm:prSet presAssocID="{84599A46-F7A5-43C8-9492-B34A14AA7A7B}" presName="hierChild4" presStyleCnt="0"/>
      <dgm:spPr/>
    </dgm:pt>
    <dgm:pt modelId="{FB83E057-6378-4AB6-BF78-85CCCFCA4EC0}" type="pres">
      <dgm:prSet presAssocID="{84599A46-F7A5-43C8-9492-B34A14AA7A7B}" presName="hierChild5" presStyleCnt="0"/>
      <dgm:spPr/>
    </dgm:pt>
    <dgm:pt modelId="{9F410F96-324F-4436-9A8B-D30CAE0252D6}" type="pres">
      <dgm:prSet presAssocID="{96E14D58-717A-47FC-AC8C-F7F905544D77}" presName="Name111" presStyleLbl="parChTrans1D3" presStyleIdx="4" presStyleCnt="7"/>
      <dgm:spPr/>
    </dgm:pt>
    <dgm:pt modelId="{0DAD467F-0453-4AB5-A2C4-E1DDA9C19863}" type="pres">
      <dgm:prSet presAssocID="{CFE10202-08F0-4EA4-837E-D18218DC750E}" presName="hierRoot3" presStyleCnt="0">
        <dgm:presLayoutVars>
          <dgm:hierBranch val="init"/>
        </dgm:presLayoutVars>
      </dgm:prSet>
      <dgm:spPr/>
    </dgm:pt>
    <dgm:pt modelId="{24C75E8F-2062-40BE-86FA-A86CA2AD26A2}" type="pres">
      <dgm:prSet presAssocID="{CFE10202-08F0-4EA4-837E-D18218DC750E}" presName="rootComposite3" presStyleCnt="0"/>
      <dgm:spPr/>
    </dgm:pt>
    <dgm:pt modelId="{B4D6347C-8619-43DF-830A-9F0D40F0560D}" type="pres">
      <dgm:prSet presAssocID="{CFE10202-08F0-4EA4-837E-D18218DC750E}" presName="rootText3" presStyleLbl="asst2" presStyleIdx="4" presStyleCnt="7">
        <dgm:presLayoutVars>
          <dgm:chPref val="3"/>
        </dgm:presLayoutVars>
      </dgm:prSet>
      <dgm:spPr/>
    </dgm:pt>
    <dgm:pt modelId="{33E81BF6-FA93-4161-A512-FAFDC7AA120E}" type="pres">
      <dgm:prSet presAssocID="{CFE10202-08F0-4EA4-837E-D18218DC750E}" presName="rootConnector3" presStyleLbl="asst2" presStyleIdx="4" presStyleCnt="7"/>
      <dgm:spPr/>
    </dgm:pt>
    <dgm:pt modelId="{4F05B49C-ABB7-4ABE-996F-ADBEF936B7E8}" type="pres">
      <dgm:prSet presAssocID="{CFE10202-08F0-4EA4-837E-D18218DC750E}" presName="hierChild6" presStyleCnt="0"/>
      <dgm:spPr/>
    </dgm:pt>
    <dgm:pt modelId="{5A46D0B4-6118-486C-84CE-94EABA9114D7}" type="pres">
      <dgm:prSet presAssocID="{CFE10202-08F0-4EA4-837E-D18218DC750E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5" presStyleCnt="7"/>
      <dgm:spPr/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5" presStyleCnt="7" custScaleY="136782">
        <dgm:presLayoutVars>
          <dgm:chPref val="3"/>
        </dgm:presLayoutVars>
      </dgm:prSet>
      <dgm:spPr/>
    </dgm:pt>
    <dgm:pt modelId="{9BE75545-86DB-475A-9E87-9798FDB6B744}" type="pres">
      <dgm:prSet presAssocID="{266E839E-6AE7-45CB-BE08-4046F6142D5C}" presName="rootConnector" presStyleLbl="node2" presStyleIdx="5" presStyleCnt="7"/>
      <dgm:spPr/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5" presStyleCnt="7"/>
      <dgm:spPr/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7">
        <dgm:presLayoutVars>
          <dgm:chPref val="3"/>
        </dgm:presLayoutVars>
      </dgm:prSet>
      <dgm:spPr/>
    </dgm:pt>
    <dgm:pt modelId="{537BC145-6B80-44AA-BDA6-A7E1ED71B1D0}" type="pres">
      <dgm:prSet presAssocID="{F6213696-A3E1-409C-87C0-848C2D3EA1A1}" presName="rootConnector3" presStyleLbl="asst2" presStyleIdx="5" presStyleCnt="7"/>
      <dgm:spPr/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89E36E46-6FAA-430F-B493-6B32F8D6AE69}" type="pres">
      <dgm:prSet presAssocID="{FA585621-40FA-411B-B280-AAF92D1C8468}" presName="Name37" presStyleLbl="parChTrans1D2" presStyleIdx="6" presStyleCnt="7"/>
      <dgm:spPr/>
    </dgm:pt>
    <dgm:pt modelId="{4E293FE0-6C12-412A-91A2-4AB812C55ED9}" type="pres">
      <dgm:prSet presAssocID="{CDC63193-5086-426B-8D1C-F742261F65D6}" presName="hierRoot2" presStyleCnt="0">
        <dgm:presLayoutVars>
          <dgm:hierBranch val="init"/>
        </dgm:presLayoutVars>
      </dgm:prSet>
      <dgm:spPr/>
    </dgm:pt>
    <dgm:pt modelId="{96900BB0-491C-4C42-AA34-58BEFB408CDE}" type="pres">
      <dgm:prSet presAssocID="{CDC63193-5086-426B-8D1C-F742261F65D6}" presName="rootComposite" presStyleCnt="0"/>
      <dgm:spPr/>
    </dgm:pt>
    <dgm:pt modelId="{3A8436CA-6B59-40DB-B444-68D797B03D4B}" type="pres">
      <dgm:prSet presAssocID="{CDC63193-5086-426B-8D1C-F742261F65D6}" presName="rootText" presStyleLbl="node2" presStyleIdx="6" presStyleCnt="7" custScaleY="136782">
        <dgm:presLayoutVars>
          <dgm:chPref val="3"/>
        </dgm:presLayoutVars>
      </dgm:prSet>
      <dgm:spPr/>
    </dgm:pt>
    <dgm:pt modelId="{BA1F02C3-4938-41CE-8AA8-547E3029E08D}" type="pres">
      <dgm:prSet presAssocID="{CDC63193-5086-426B-8D1C-F742261F65D6}" presName="rootConnector" presStyleLbl="node2" presStyleIdx="6" presStyleCnt="7"/>
      <dgm:spPr/>
    </dgm:pt>
    <dgm:pt modelId="{A5072493-DD64-4E4B-A588-E72A38529060}" type="pres">
      <dgm:prSet presAssocID="{CDC63193-5086-426B-8D1C-F742261F65D6}" presName="hierChild4" presStyleCnt="0"/>
      <dgm:spPr/>
    </dgm:pt>
    <dgm:pt modelId="{050BC594-3C03-4D82-AD15-67FA4759B9C5}" type="pres">
      <dgm:prSet presAssocID="{CDC63193-5086-426B-8D1C-F742261F65D6}" presName="hierChild5" presStyleCnt="0"/>
      <dgm:spPr/>
    </dgm:pt>
    <dgm:pt modelId="{0ECCDAF3-EA80-4AB2-992E-0D82D7EF5D60}" type="pres">
      <dgm:prSet presAssocID="{D07AA507-F0B6-468A-B062-A632EB160AD1}" presName="Name111" presStyleLbl="parChTrans1D3" presStyleIdx="6" presStyleCnt="7"/>
      <dgm:spPr/>
    </dgm:pt>
    <dgm:pt modelId="{CA875404-29AD-43A0-A5F8-DEF48D4BE750}" type="pres">
      <dgm:prSet presAssocID="{C286ABB2-E0C2-4DBF-8085-EB40297C61D0}" presName="hierRoot3" presStyleCnt="0">
        <dgm:presLayoutVars>
          <dgm:hierBranch val="init"/>
        </dgm:presLayoutVars>
      </dgm:prSet>
      <dgm:spPr/>
    </dgm:pt>
    <dgm:pt modelId="{AAEF2656-6ED5-4BBB-97A8-B53899AEC5A0}" type="pres">
      <dgm:prSet presAssocID="{C286ABB2-E0C2-4DBF-8085-EB40297C61D0}" presName="rootComposite3" presStyleCnt="0"/>
      <dgm:spPr/>
    </dgm:pt>
    <dgm:pt modelId="{1DF95486-D296-4072-8CE9-805F6D393535}" type="pres">
      <dgm:prSet presAssocID="{C286ABB2-E0C2-4DBF-8085-EB40297C61D0}" presName="rootText3" presStyleLbl="asst2" presStyleIdx="6" presStyleCnt="7">
        <dgm:presLayoutVars>
          <dgm:chPref val="3"/>
        </dgm:presLayoutVars>
      </dgm:prSet>
      <dgm:spPr/>
    </dgm:pt>
    <dgm:pt modelId="{61D8396B-E9C7-4335-958D-13A16FDE07E3}" type="pres">
      <dgm:prSet presAssocID="{C286ABB2-E0C2-4DBF-8085-EB40297C61D0}" presName="rootConnector3" presStyleLbl="asst2" presStyleIdx="6" presStyleCnt="7"/>
      <dgm:spPr/>
    </dgm:pt>
    <dgm:pt modelId="{4D3F1B66-0DE1-4429-9C45-951EFEDA2F95}" type="pres">
      <dgm:prSet presAssocID="{C286ABB2-E0C2-4DBF-8085-EB40297C61D0}" presName="hierChild6" presStyleCnt="0"/>
      <dgm:spPr/>
    </dgm:pt>
    <dgm:pt modelId="{33568C64-A1F2-46D0-9BF5-31BD5E9DE5CA}" type="pres">
      <dgm:prSet presAssocID="{C286ABB2-E0C2-4DBF-8085-EB40297C61D0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</dgm:ptLst>
  <dgm:cxnLst>
    <dgm:cxn modelId="{5D090909-F171-421D-B892-0F6EBCF3DBE8}" type="presOf" srcId="{96E14D58-717A-47FC-AC8C-F7F905544D77}" destId="{9F410F96-324F-4436-9A8B-D30CAE0252D6}" srcOrd="0" destOrd="0" presId="urn:microsoft.com/office/officeart/2005/8/layout/orgChart1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F07F5F19-17C2-4596-A3DB-185BAF1A3FD9}" type="presOf" srcId="{D07AA507-F0B6-468A-B062-A632EB160AD1}" destId="{0ECCDAF3-EA80-4AB2-992E-0D82D7EF5D60}" srcOrd="0" destOrd="0" presId="urn:microsoft.com/office/officeart/2005/8/layout/orgChart1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528A4227-9948-4475-ADA1-4DF1C97F6C19}" type="presOf" srcId="{84599A46-F7A5-43C8-9492-B34A14AA7A7B}" destId="{D75C88FB-0645-4E59-BF04-6C8E5FFF3CFE}" srcOrd="0" destOrd="0" presId="urn:microsoft.com/office/officeart/2005/8/layout/orgChart1"/>
    <dgm:cxn modelId="{23DC9D30-A67A-4660-966E-B805339D1D0F}" srcId="{B14EE12C-5390-461F-8718-DE2D722CE3FE}" destId="{CDC63193-5086-426B-8D1C-F742261F65D6}" srcOrd="6" destOrd="0" parTransId="{FA585621-40FA-411B-B280-AAF92D1C8468}" sibTransId="{9EC278DA-BC0A-43B0-A5B2-05EDDB63D78A}"/>
    <dgm:cxn modelId="{B1A1B135-D006-476B-9E9D-FC8265670B8C}" type="presOf" srcId="{CFE10202-08F0-4EA4-837E-D18218DC750E}" destId="{33E81BF6-FA93-4161-A512-FAFDC7AA120E}" srcOrd="1" destOrd="0" presId="urn:microsoft.com/office/officeart/2005/8/layout/orgChart1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007FCC60-719D-4409-95E0-285A3F378447}" srcId="{84599A46-F7A5-43C8-9492-B34A14AA7A7B}" destId="{CFE10202-08F0-4EA4-837E-D18218DC750E}" srcOrd="0" destOrd="0" parTransId="{96E14D58-717A-47FC-AC8C-F7F905544D77}" sibTransId="{42E912D3-1CC5-4117-9828-D39291FBD9E4}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03658662-171A-4F57-B8A0-D8523DF61187}" type="presOf" srcId="{84599A46-F7A5-43C8-9492-B34A14AA7A7B}" destId="{BB71C9D0-F6C4-4907-ADFC-D9B19ECAC438}" srcOrd="1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1074844C-D098-45DD-B8B2-77C28B88F364}" srcId="{CDC63193-5086-426B-8D1C-F742261F65D6}" destId="{C286ABB2-E0C2-4DBF-8085-EB40297C61D0}" srcOrd="0" destOrd="0" parTransId="{D07AA507-F0B6-468A-B062-A632EB160AD1}" sibTransId="{339BC3C3-FB66-43B1-9DE8-FFB8ABC9FDB9}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8F202675-C230-4B7C-BDBF-A8E8DB0341F1}" type="presOf" srcId="{C286ABB2-E0C2-4DBF-8085-EB40297C61D0}" destId="{61D8396B-E9C7-4335-958D-13A16FDE07E3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C134068E-76FD-4613-B220-E6AAF4C0F6DE}" type="presOf" srcId="{08325A0B-49C8-40C7-89AE-5DD8D7A71BD2}" destId="{92311255-0F59-43C3-A0DC-80E0922955FB}" srcOrd="0" destOrd="0" presId="urn:microsoft.com/office/officeart/2005/8/layout/orgChart1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7AAC9596-07BB-46F2-8AC5-84DC2F28CC37}" srcId="{B14EE12C-5390-461F-8718-DE2D722CE3FE}" destId="{266E839E-6AE7-45CB-BE08-4046F6142D5C}" srcOrd="5" destOrd="0" parTransId="{D6017657-AA96-4C3B-B94C-2957CB30DCC2}" sibTransId="{0DF2BD9D-BBA7-4CD6-9F04-65563B8117A1}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44385CA0-EF51-4440-8D85-4B4F170FAEA6}" srcId="{B14EE12C-5390-461F-8718-DE2D722CE3FE}" destId="{84599A46-F7A5-43C8-9492-B34A14AA7A7B}" srcOrd="4" destOrd="0" parTransId="{08325A0B-49C8-40C7-89AE-5DD8D7A71BD2}" sibTransId="{BECB8206-F895-468D-BE27-EAF86DDCF9C1}"/>
    <dgm:cxn modelId="{0BA4E0A1-2BE8-4D85-9740-5D774475F112}" type="presOf" srcId="{C286ABB2-E0C2-4DBF-8085-EB40297C61D0}" destId="{1DF95486-D296-4072-8CE9-805F6D393535}" srcOrd="0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6BDEEDAB-19B8-47B2-B7AD-F4FAEF85317E}" type="presOf" srcId="{FA585621-40FA-411B-B280-AAF92D1C8468}" destId="{89E36E46-6FAA-430F-B493-6B32F8D6AE69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E11378B5-F972-4AD5-8A60-BDE24384CFE0}" type="presOf" srcId="{CDC63193-5086-426B-8D1C-F742261F65D6}" destId="{BA1F02C3-4938-41CE-8AA8-547E3029E08D}" srcOrd="1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CBAC8BCA-2291-4F77-A456-7135CAFCBD4A}" type="presOf" srcId="{CDC63193-5086-426B-8D1C-F742261F65D6}" destId="{3A8436CA-6B59-40DB-B444-68D797B03D4B}" srcOrd="0" destOrd="0" presId="urn:microsoft.com/office/officeart/2005/8/layout/orgChart1"/>
    <dgm:cxn modelId="{5340AACC-92C0-424A-861F-F23446BC182B}" type="presOf" srcId="{CFE10202-08F0-4EA4-837E-D18218DC750E}" destId="{B4D6347C-8619-43DF-830A-9F0D40F0560D}" srcOrd="0" destOrd="0" presId="urn:microsoft.com/office/officeart/2005/8/layout/orgChart1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F39DD21A-D28F-4F06-990F-517DBD79C348}" type="presParOf" srcId="{0F0DE300-B189-4F15-94A6-FD2630FB5AE2}" destId="{92311255-0F59-43C3-A0DC-80E0922955FB}" srcOrd="8" destOrd="0" presId="urn:microsoft.com/office/officeart/2005/8/layout/orgChart1"/>
    <dgm:cxn modelId="{34CA5F4E-8248-4617-9318-45E42957B706}" type="presParOf" srcId="{0F0DE300-B189-4F15-94A6-FD2630FB5AE2}" destId="{5BCD837F-953B-4335-A345-DD6CBA59501A}" srcOrd="9" destOrd="0" presId="urn:microsoft.com/office/officeart/2005/8/layout/orgChart1"/>
    <dgm:cxn modelId="{7C08E471-6443-4ABA-A189-6073569A3095}" type="presParOf" srcId="{5BCD837F-953B-4335-A345-DD6CBA59501A}" destId="{FA217263-DB18-46C1-B2CD-25DC161ACA37}" srcOrd="0" destOrd="0" presId="urn:microsoft.com/office/officeart/2005/8/layout/orgChart1"/>
    <dgm:cxn modelId="{3459A126-9E58-40E0-AC82-24693A6099AB}" type="presParOf" srcId="{FA217263-DB18-46C1-B2CD-25DC161ACA37}" destId="{D75C88FB-0645-4E59-BF04-6C8E5FFF3CFE}" srcOrd="0" destOrd="0" presId="urn:microsoft.com/office/officeart/2005/8/layout/orgChart1"/>
    <dgm:cxn modelId="{70D14323-3FB6-4CCD-B19E-AA37A5F30D16}" type="presParOf" srcId="{FA217263-DB18-46C1-B2CD-25DC161ACA37}" destId="{BB71C9D0-F6C4-4907-ADFC-D9B19ECAC438}" srcOrd="1" destOrd="0" presId="urn:microsoft.com/office/officeart/2005/8/layout/orgChart1"/>
    <dgm:cxn modelId="{06EF3F90-959F-438F-8835-940CE2883514}" type="presParOf" srcId="{5BCD837F-953B-4335-A345-DD6CBA59501A}" destId="{F88624A0-C73C-4DA9-A8C2-CBEEC442A706}" srcOrd="1" destOrd="0" presId="urn:microsoft.com/office/officeart/2005/8/layout/orgChart1"/>
    <dgm:cxn modelId="{89624C91-5CBE-42B9-B9B9-A346E7C5279F}" type="presParOf" srcId="{5BCD837F-953B-4335-A345-DD6CBA59501A}" destId="{FB83E057-6378-4AB6-BF78-85CCCFCA4EC0}" srcOrd="2" destOrd="0" presId="urn:microsoft.com/office/officeart/2005/8/layout/orgChart1"/>
    <dgm:cxn modelId="{C91665F7-FFD3-43D0-ADF9-3F870D4F1CF2}" type="presParOf" srcId="{FB83E057-6378-4AB6-BF78-85CCCFCA4EC0}" destId="{9F410F96-324F-4436-9A8B-D30CAE0252D6}" srcOrd="0" destOrd="0" presId="urn:microsoft.com/office/officeart/2005/8/layout/orgChart1"/>
    <dgm:cxn modelId="{0F3B728E-844F-471B-81C7-640F123697DB}" type="presParOf" srcId="{FB83E057-6378-4AB6-BF78-85CCCFCA4EC0}" destId="{0DAD467F-0453-4AB5-A2C4-E1DDA9C19863}" srcOrd="1" destOrd="0" presId="urn:microsoft.com/office/officeart/2005/8/layout/orgChart1"/>
    <dgm:cxn modelId="{AADEE86B-9258-4706-BB17-63B1008642D4}" type="presParOf" srcId="{0DAD467F-0453-4AB5-A2C4-E1DDA9C19863}" destId="{24C75E8F-2062-40BE-86FA-A86CA2AD26A2}" srcOrd="0" destOrd="0" presId="urn:microsoft.com/office/officeart/2005/8/layout/orgChart1"/>
    <dgm:cxn modelId="{982F9644-6AD7-4E48-AE9B-B3FA973ACFA1}" type="presParOf" srcId="{24C75E8F-2062-40BE-86FA-A86CA2AD26A2}" destId="{B4D6347C-8619-43DF-830A-9F0D40F0560D}" srcOrd="0" destOrd="0" presId="urn:microsoft.com/office/officeart/2005/8/layout/orgChart1"/>
    <dgm:cxn modelId="{1F3A437D-F6D9-402C-BAEC-638C8E23C79B}" type="presParOf" srcId="{24C75E8F-2062-40BE-86FA-A86CA2AD26A2}" destId="{33E81BF6-FA93-4161-A512-FAFDC7AA120E}" srcOrd="1" destOrd="0" presId="urn:microsoft.com/office/officeart/2005/8/layout/orgChart1"/>
    <dgm:cxn modelId="{4C650C94-5841-40DD-9E6F-63D91AB8AC1C}" type="presParOf" srcId="{0DAD467F-0453-4AB5-A2C4-E1DDA9C19863}" destId="{4F05B49C-ABB7-4ABE-996F-ADBEF936B7E8}" srcOrd="1" destOrd="0" presId="urn:microsoft.com/office/officeart/2005/8/layout/orgChart1"/>
    <dgm:cxn modelId="{A0B20FCB-3230-4E0C-93B4-D0433EE764A0}" type="presParOf" srcId="{0DAD467F-0453-4AB5-A2C4-E1DDA9C19863}" destId="{5A46D0B4-6118-486C-84CE-94EABA9114D7}" srcOrd="2" destOrd="0" presId="urn:microsoft.com/office/officeart/2005/8/layout/orgChart1"/>
    <dgm:cxn modelId="{3FDA0FD1-ACF5-46A4-8755-B5FA7E473476}" type="presParOf" srcId="{0F0DE300-B189-4F15-94A6-FD2630FB5AE2}" destId="{BB513E17-117E-49EC-9896-E1E84F4CC181}" srcOrd="10" destOrd="0" presId="urn:microsoft.com/office/officeart/2005/8/layout/orgChart1"/>
    <dgm:cxn modelId="{947DAA8B-7E33-4A6D-BB40-138393AAE176}" type="presParOf" srcId="{0F0DE300-B189-4F15-94A6-FD2630FB5AE2}" destId="{6D4A7E8A-2C9F-42B0-9A11-CAB09BA0050A}" srcOrd="11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207A6F1C-8BCA-4B5D-8FCE-E4049553A104}" type="presParOf" srcId="{0F0DE300-B189-4F15-94A6-FD2630FB5AE2}" destId="{89E36E46-6FAA-430F-B493-6B32F8D6AE69}" srcOrd="12" destOrd="0" presId="urn:microsoft.com/office/officeart/2005/8/layout/orgChart1"/>
    <dgm:cxn modelId="{1CBECFFE-15A6-48DF-A8D7-79D4A59BFD3A}" type="presParOf" srcId="{0F0DE300-B189-4F15-94A6-FD2630FB5AE2}" destId="{4E293FE0-6C12-412A-91A2-4AB812C55ED9}" srcOrd="13" destOrd="0" presId="urn:microsoft.com/office/officeart/2005/8/layout/orgChart1"/>
    <dgm:cxn modelId="{9E7C4EBB-CC77-4C7A-B390-0C894B36E660}" type="presParOf" srcId="{4E293FE0-6C12-412A-91A2-4AB812C55ED9}" destId="{96900BB0-491C-4C42-AA34-58BEFB408CDE}" srcOrd="0" destOrd="0" presId="urn:microsoft.com/office/officeart/2005/8/layout/orgChart1"/>
    <dgm:cxn modelId="{1029771B-D672-44A7-B0B7-1CB0C55566E1}" type="presParOf" srcId="{96900BB0-491C-4C42-AA34-58BEFB408CDE}" destId="{3A8436CA-6B59-40DB-B444-68D797B03D4B}" srcOrd="0" destOrd="0" presId="urn:microsoft.com/office/officeart/2005/8/layout/orgChart1"/>
    <dgm:cxn modelId="{4C79F090-9BCB-4CD9-8499-9172AE8287E5}" type="presParOf" srcId="{96900BB0-491C-4C42-AA34-58BEFB408CDE}" destId="{BA1F02C3-4938-41CE-8AA8-547E3029E08D}" srcOrd="1" destOrd="0" presId="urn:microsoft.com/office/officeart/2005/8/layout/orgChart1"/>
    <dgm:cxn modelId="{AD8FAF77-D80D-4952-945B-DDBAC5B1E752}" type="presParOf" srcId="{4E293FE0-6C12-412A-91A2-4AB812C55ED9}" destId="{A5072493-DD64-4E4B-A588-E72A38529060}" srcOrd="1" destOrd="0" presId="urn:microsoft.com/office/officeart/2005/8/layout/orgChart1"/>
    <dgm:cxn modelId="{87119512-F365-4AAF-92B8-C9561CDDF2B6}" type="presParOf" srcId="{4E293FE0-6C12-412A-91A2-4AB812C55ED9}" destId="{050BC594-3C03-4D82-AD15-67FA4759B9C5}" srcOrd="2" destOrd="0" presId="urn:microsoft.com/office/officeart/2005/8/layout/orgChart1"/>
    <dgm:cxn modelId="{93DC0512-F2DD-48F8-A2B1-3DB787A57AB2}" type="presParOf" srcId="{050BC594-3C03-4D82-AD15-67FA4759B9C5}" destId="{0ECCDAF3-EA80-4AB2-992E-0D82D7EF5D60}" srcOrd="0" destOrd="0" presId="urn:microsoft.com/office/officeart/2005/8/layout/orgChart1"/>
    <dgm:cxn modelId="{D030FFDA-40AF-4923-BD10-AEB6F77D3EB2}" type="presParOf" srcId="{050BC594-3C03-4D82-AD15-67FA4759B9C5}" destId="{CA875404-29AD-43A0-A5F8-DEF48D4BE750}" srcOrd="1" destOrd="0" presId="urn:microsoft.com/office/officeart/2005/8/layout/orgChart1"/>
    <dgm:cxn modelId="{8B8E42FC-7281-4B31-9276-D8A2A3A291E3}" type="presParOf" srcId="{CA875404-29AD-43A0-A5F8-DEF48D4BE750}" destId="{AAEF2656-6ED5-4BBB-97A8-B53899AEC5A0}" srcOrd="0" destOrd="0" presId="urn:microsoft.com/office/officeart/2005/8/layout/orgChart1"/>
    <dgm:cxn modelId="{09DDF038-86D8-4175-90CE-9410580F6080}" type="presParOf" srcId="{AAEF2656-6ED5-4BBB-97A8-B53899AEC5A0}" destId="{1DF95486-D296-4072-8CE9-805F6D393535}" srcOrd="0" destOrd="0" presId="urn:microsoft.com/office/officeart/2005/8/layout/orgChart1"/>
    <dgm:cxn modelId="{8092322F-5746-4A06-AC7A-FD057447E55D}" type="presParOf" srcId="{AAEF2656-6ED5-4BBB-97A8-B53899AEC5A0}" destId="{61D8396B-E9C7-4335-958D-13A16FDE07E3}" srcOrd="1" destOrd="0" presId="urn:microsoft.com/office/officeart/2005/8/layout/orgChart1"/>
    <dgm:cxn modelId="{B8865AC6-1925-4B68-A49D-3D058898B755}" type="presParOf" srcId="{CA875404-29AD-43A0-A5F8-DEF48D4BE750}" destId="{4D3F1B66-0DE1-4429-9C45-951EFEDA2F95}" srcOrd="1" destOrd="0" presId="urn:microsoft.com/office/officeart/2005/8/layout/orgChart1"/>
    <dgm:cxn modelId="{2AB18678-7C33-4AC8-B3B1-16E095D6B2AE}" type="presParOf" srcId="{CA875404-29AD-43A0-A5F8-DEF48D4BE750}" destId="{33568C64-A1F2-46D0-9BF5-31BD5E9DE5CA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>
        <a:ln w="12700">
          <a:prstDash val="dash"/>
        </a:ln>
      </dgm:spPr>
      <dgm:t>
        <a:bodyPr/>
        <a:lstStyle/>
        <a:p>
          <a:r>
            <a:rPr lang="es-ES" sz="1200" dirty="0">
              <a:latin typeface="+mn-lt"/>
            </a:rPr>
            <a:t>Jefe (a) de Zona Sur</a:t>
          </a:r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96301E-2106-45AA-BCFB-B59DF6AE9401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Encargado (a) Sección CBF H. Jara </a:t>
          </a:r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Administrador (a) CBF Pío X </a:t>
          </a:r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+mn-lt"/>
            </a:rPr>
            <a:t>Administrador (a) Centro DIF </a:t>
          </a:r>
          <a:r>
            <a:rPr lang="es-ES" sz="1200" dirty="0" err="1">
              <a:solidFill>
                <a:schemeClr val="tx1"/>
              </a:solidFill>
              <a:latin typeface="+mn-lt"/>
            </a:rPr>
            <a:t>Fco</a:t>
          </a:r>
          <a:r>
            <a:rPr lang="es-ES" sz="1200" dirty="0">
              <a:solidFill>
                <a:schemeClr val="tx1"/>
              </a:solidFill>
              <a:latin typeface="+mn-lt"/>
            </a:rPr>
            <a:t>. I. Madero </a:t>
          </a:r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Intendente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238780A-8B6E-4F1F-9ABD-81DDC5C75937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>
              <a:latin typeface="+mn-lt"/>
            </a:rPr>
            <a:t>Intendentes </a:t>
          </a:r>
        </a:p>
        <a:p>
          <a:pPr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>
              <a:latin typeface="+mn-lt"/>
            </a:rPr>
            <a:t>Encargado (a) Sección CBF Fomerrey 45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Intendente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4599A46-F7A5-43C8-9492-B34A14AA7A7B}">
      <dgm:prSet custT="1"/>
      <dgm:spPr/>
      <dgm:t>
        <a:bodyPr/>
        <a:lstStyle/>
        <a:p>
          <a:r>
            <a:rPr lang="es-ES" sz="1200" dirty="0">
              <a:latin typeface="+mn-lt"/>
            </a:rPr>
            <a:t>Administrador (a) CBF </a:t>
          </a:r>
          <a:r>
            <a:rPr lang="es-ES" sz="1200" dirty="0" err="1">
              <a:latin typeface="+mn-lt"/>
            </a:rPr>
            <a:t>Ind</a:t>
          </a:r>
          <a:r>
            <a:rPr lang="es-ES" sz="1200" dirty="0">
              <a:latin typeface="+mn-lt"/>
            </a:rPr>
            <a:t>. </a:t>
          </a:r>
          <a:r>
            <a:rPr lang="es-ES" sz="1200" dirty="0" err="1">
              <a:latin typeface="+mn-lt"/>
            </a:rPr>
            <a:t>Nar</a:t>
          </a:r>
          <a:r>
            <a:rPr lang="es-ES" sz="1200" dirty="0">
              <a:latin typeface="+mn-lt"/>
            </a:rPr>
            <a:t>.  </a:t>
          </a:r>
        </a:p>
      </dgm:t>
    </dgm:pt>
    <dgm:pt modelId="{08325A0B-49C8-40C7-89AE-5DD8D7A71BD2}" type="parTrans" cxnId="{44385CA0-EF51-4440-8D85-4B4F170FAEA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ECB8206-F895-468D-BE27-EAF86DDCF9C1}" type="sibTrans" cxnId="{44385CA0-EF51-4440-8D85-4B4F170FAEA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FE10202-08F0-4EA4-837E-D18218DC750E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Intendente </a:t>
          </a:r>
        </a:p>
      </dgm:t>
    </dgm:pt>
    <dgm:pt modelId="{96E14D58-717A-47FC-AC8C-F7F905544D77}" type="parTrans" cxnId="{007FCC60-719D-4409-95E0-285A3F37844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2E912D3-1CC5-4117-9828-D39291FBD9E4}" type="sibTrans" cxnId="{007FCC60-719D-4409-95E0-285A3F37844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>
              <a:latin typeface="+mn-lt"/>
            </a:rPr>
            <a:t>Maestro (a) Computación CBF Nueva Estanzuela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Intendente 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DC63193-5086-426B-8D1C-F742261F65D6}">
      <dgm:prSet custT="1"/>
      <dgm:spPr/>
      <dgm:t>
        <a:bodyPr/>
        <a:lstStyle/>
        <a:p>
          <a:r>
            <a:rPr lang="es-ES" sz="1200" dirty="0">
              <a:latin typeface="+mn-lt"/>
            </a:rPr>
            <a:t>Encargado (a) Sección Canoas </a:t>
          </a:r>
        </a:p>
      </dgm:t>
    </dgm:pt>
    <dgm:pt modelId="{FA585621-40FA-411B-B280-AAF92D1C8468}" type="parTrans" cxnId="{23DC9D30-A67A-4660-966E-B805339D1D0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EC278DA-BC0A-43B0-A5B2-05EDDB63D78A}" type="sibTrans" cxnId="{23DC9D30-A67A-4660-966E-B805339D1D0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286ABB2-E0C2-4DBF-8085-EB40297C61D0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>
              <a:latin typeface="+mn-lt"/>
            </a:rPr>
            <a:t>Intendentes</a:t>
          </a:r>
          <a:endParaRPr lang="es-ES" sz="800" dirty="0">
            <a:solidFill>
              <a:srgbClr val="FF0000"/>
            </a:solidFill>
            <a:latin typeface="+mn-lt"/>
          </a:endParaRPr>
        </a:p>
        <a:p>
          <a:pPr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07AA507-F0B6-468A-B062-A632EB160AD1}" type="parTrans" cxnId="{1074844C-D098-45DD-B8B2-77C28B88F36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39BC3C3-FB66-43B1-9DE8-FFB8ABC9FDB9}" type="sibTrans" cxnId="{1074844C-D098-45DD-B8B2-77C28B88F36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F98B7D6-4E1F-46F9-A7DA-C37625563C74}">
      <dgm:prSet custT="1"/>
      <dgm:spPr/>
      <dgm:t>
        <a:bodyPr/>
        <a:lstStyle/>
        <a:p>
          <a:r>
            <a:rPr lang="es-ES" sz="1200" dirty="0">
              <a:latin typeface="+mn-lt"/>
            </a:rPr>
            <a:t>Vigilante </a:t>
          </a:r>
        </a:p>
      </dgm:t>
    </dgm:pt>
    <dgm:pt modelId="{E73B80D6-57FE-4C04-A824-85062D3DF5D0}" type="parTrans" cxnId="{4159ED12-61B7-41A5-8F43-632CED98964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6E4C877C-BC8B-414E-8646-9AB7B99E526B}" type="sibTrans" cxnId="{4159ED12-61B7-41A5-8F43-632CED98964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030FBAE-5292-459F-8D21-B53D569391BB}">
      <dgm:prSet custT="1"/>
      <dgm:spPr/>
      <dgm:t>
        <a:bodyPr/>
        <a:lstStyle/>
        <a:p>
          <a:r>
            <a:rPr lang="es-ES" sz="1200" dirty="0">
              <a:latin typeface="+mn-lt"/>
            </a:rPr>
            <a:t>Ayudante General CBF </a:t>
          </a:r>
        </a:p>
      </dgm:t>
    </dgm:pt>
    <dgm:pt modelId="{E439F6AF-C5A7-460A-BF11-AD0CA06BA7D4}" type="parTrans" cxnId="{8B8AFD84-7857-4CFC-A03D-A4BAF72CE82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FF77ADD-D96D-4163-8EDA-FB9F4CB5DD07}" type="sibTrans" cxnId="{8B8AFD84-7857-4CFC-A03D-A4BAF72CE82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32286" custScaleY="132797">
        <dgm:presLayoutVars>
          <dgm:chPref val="3"/>
        </dgm:presLayoutVars>
      </dgm:prSet>
      <dgm:spPr/>
    </dgm:pt>
    <dgm:pt modelId="{8381417A-5649-46F9-A364-169EF82092BA}" type="pres">
      <dgm:prSet presAssocID="{B14EE12C-5390-461F-8718-DE2D722CE3FE}" presName="rootConnector1" presStyleLbl="node1" presStyleIdx="0" presStyleCnt="0"/>
      <dgm:spPr/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</dgm:pt>
    <dgm:pt modelId="{F6799EE3-DC1F-450D-89A0-DC54E4F65F73}" type="pres">
      <dgm:prSet presAssocID="{EA96301E-2106-45AA-BCFB-B59DF6AE9401}" presName="hierRoot2" presStyleCnt="0">
        <dgm:presLayoutVars>
          <dgm:hierBranch val="l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7" custScaleY="136782">
        <dgm:presLayoutVars>
          <dgm:chPref val="3"/>
        </dgm:presLayoutVars>
      </dgm:prSet>
      <dgm:spPr/>
    </dgm:pt>
    <dgm:pt modelId="{5DFB01FE-67C6-4ADF-AB04-29EE5CC720CD}" type="pres">
      <dgm:prSet presAssocID="{EA96301E-2106-45AA-BCFB-B59DF6AE9401}" presName="rootConnector" presStyleLbl="node2" presStyleIdx="0" presStyleCnt="7"/>
      <dgm:spPr/>
    </dgm:pt>
    <dgm:pt modelId="{8991C13C-719F-4506-AF5E-6C5C7010D911}" type="pres">
      <dgm:prSet presAssocID="{EA96301E-2106-45AA-BCFB-B59DF6AE9401}" presName="hierChild4" presStyleCnt="0"/>
      <dgm:spPr/>
    </dgm:pt>
    <dgm:pt modelId="{1FBD41C1-77F2-430C-BF94-3541A25608D1}" type="pres">
      <dgm:prSet presAssocID="{E73B80D6-57FE-4C04-A824-85062D3DF5D0}" presName="Name50" presStyleLbl="parChTrans1D3" presStyleIdx="0" presStyleCnt="9"/>
      <dgm:spPr/>
    </dgm:pt>
    <dgm:pt modelId="{21A3546C-FDBE-481C-88A7-F6BFF7DDA7AA}" type="pres">
      <dgm:prSet presAssocID="{9F98B7D6-4E1F-46F9-A7DA-C37625563C74}" presName="hierRoot2" presStyleCnt="0">
        <dgm:presLayoutVars>
          <dgm:hierBranch val="init"/>
        </dgm:presLayoutVars>
      </dgm:prSet>
      <dgm:spPr/>
    </dgm:pt>
    <dgm:pt modelId="{266ACA52-BC60-47DB-A858-946FA48CEB3E}" type="pres">
      <dgm:prSet presAssocID="{9F98B7D6-4E1F-46F9-A7DA-C37625563C74}" presName="rootComposite" presStyleCnt="0"/>
      <dgm:spPr/>
    </dgm:pt>
    <dgm:pt modelId="{1341D0CB-1A57-43E4-9A57-43E8AA853F3D}" type="pres">
      <dgm:prSet presAssocID="{9F98B7D6-4E1F-46F9-A7DA-C37625563C74}" presName="rootText" presStyleLbl="node3" presStyleIdx="0" presStyleCnt="2">
        <dgm:presLayoutVars>
          <dgm:chPref val="3"/>
        </dgm:presLayoutVars>
      </dgm:prSet>
      <dgm:spPr/>
    </dgm:pt>
    <dgm:pt modelId="{6433A701-2609-481E-BDAE-12F46EB05EC3}" type="pres">
      <dgm:prSet presAssocID="{9F98B7D6-4E1F-46F9-A7DA-C37625563C74}" presName="rootConnector" presStyleLbl="node3" presStyleIdx="0" presStyleCnt="2"/>
      <dgm:spPr/>
    </dgm:pt>
    <dgm:pt modelId="{3E98A574-95A3-4502-BEDB-5938352BA4DF}" type="pres">
      <dgm:prSet presAssocID="{9F98B7D6-4E1F-46F9-A7DA-C37625563C74}" presName="hierChild4" presStyleCnt="0"/>
      <dgm:spPr/>
    </dgm:pt>
    <dgm:pt modelId="{880A3AC3-C5BB-4DB0-AA62-CC1881278622}" type="pres">
      <dgm:prSet presAssocID="{9F98B7D6-4E1F-46F9-A7DA-C37625563C74}" presName="hierChild5" presStyleCnt="0"/>
      <dgm:spPr/>
    </dgm:pt>
    <dgm:pt modelId="{E38856FC-34E7-4014-BD71-7FE3F93531FE}" type="pres">
      <dgm:prSet presAssocID="{E439F6AF-C5A7-460A-BF11-AD0CA06BA7D4}" presName="Name50" presStyleLbl="parChTrans1D3" presStyleIdx="1" presStyleCnt="9"/>
      <dgm:spPr/>
    </dgm:pt>
    <dgm:pt modelId="{910ADBBD-9F42-4A68-9E24-EEC5F4EFAC35}" type="pres">
      <dgm:prSet presAssocID="{D030FBAE-5292-459F-8D21-B53D569391BB}" presName="hierRoot2" presStyleCnt="0">
        <dgm:presLayoutVars>
          <dgm:hierBranch val="init"/>
        </dgm:presLayoutVars>
      </dgm:prSet>
      <dgm:spPr/>
    </dgm:pt>
    <dgm:pt modelId="{2DDBCA80-19AA-46E3-89D3-27AA42884EEB}" type="pres">
      <dgm:prSet presAssocID="{D030FBAE-5292-459F-8D21-B53D569391BB}" presName="rootComposite" presStyleCnt="0"/>
      <dgm:spPr/>
    </dgm:pt>
    <dgm:pt modelId="{77936606-10DC-4AAD-B240-6E878F70F769}" type="pres">
      <dgm:prSet presAssocID="{D030FBAE-5292-459F-8D21-B53D569391BB}" presName="rootText" presStyleLbl="node3" presStyleIdx="1" presStyleCnt="2">
        <dgm:presLayoutVars>
          <dgm:chPref val="3"/>
        </dgm:presLayoutVars>
      </dgm:prSet>
      <dgm:spPr/>
    </dgm:pt>
    <dgm:pt modelId="{C77983BA-04FC-471A-AE0B-EDDE7A9942CB}" type="pres">
      <dgm:prSet presAssocID="{D030FBAE-5292-459F-8D21-B53D569391BB}" presName="rootConnector" presStyleLbl="node3" presStyleIdx="1" presStyleCnt="2"/>
      <dgm:spPr/>
    </dgm:pt>
    <dgm:pt modelId="{D2058E21-AF44-4160-A740-1A494C6E2D5D}" type="pres">
      <dgm:prSet presAssocID="{D030FBAE-5292-459F-8D21-B53D569391BB}" presName="hierChild4" presStyleCnt="0"/>
      <dgm:spPr/>
    </dgm:pt>
    <dgm:pt modelId="{77A3A862-6805-4AAA-942E-119E6461B3CA}" type="pres">
      <dgm:prSet presAssocID="{D030FBAE-5292-459F-8D21-B53D569391BB}" presName="hierChild5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2" presStyleCnt="9"/>
      <dgm:spPr/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7">
        <dgm:presLayoutVars>
          <dgm:chPref val="3"/>
        </dgm:presLayoutVars>
      </dgm:prSet>
      <dgm:spPr/>
    </dgm:pt>
    <dgm:pt modelId="{1658A7B3-A44D-4F81-9DBF-2289F2F98F38}" type="pres">
      <dgm:prSet presAssocID="{CD39B982-B85F-4E99-A0FF-3E23EABC9DBF}" presName="rootConnector3" presStyleLbl="asst2" presStyleIdx="0" presStyleCnt="7"/>
      <dgm:spPr/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7" custScaleY="136782">
        <dgm:presLayoutVars>
          <dgm:chPref val="3"/>
        </dgm:presLayoutVars>
      </dgm:prSet>
      <dgm:spPr/>
    </dgm:pt>
    <dgm:pt modelId="{8BDFC149-D426-4E25-8C48-36D335940857}" type="pres">
      <dgm:prSet presAssocID="{084580C6-A949-4DCF-ABD6-0ADB6CB50418}" presName="rootConnector" presStyleLbl="node2" presStyleIdx="1" presStyleCnt="7"/>
      <dgm:spPr/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3" presStyleCnt="9"/>
      <dgm:spPr/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1" presStyleCnt="7">
        <dgm:presLayoutVars>
          <dgm:chPref val="3"/>
        </dgm:presLayoutVars>
      </dgm:prSet>
      <dgm:spPr/>
    </dgm:pt>
    <dgm:pt modelId="{FCE6A367-3298-4E33-BFEE-4BB97057C67F}" type="pres">
      <dgm:prSet presAssocID="{77577499-7CB3-409E-B5D4-22CE3CA01D58}" presName="rootConnector3" presStyleLbl="asst2" presStyleIdx="1" presStyleCnt="7"/>
      <dgm:spPr/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7" custScaleY="136782">
        <dgm:presLayoutVars>
          <dgm:chPref val="3"/>
        </dgm:presLayoutVars>
      </dgm:prSet>
      <dgm:spPr/>
    </dgm:pt>
    <dgm:pt modelId="{1C66A210-13E8-4224-A896-B211367B7744}" type="pres">
      <dgm:prSet presAssocID="{FA1A257D-5B57-4F41-899E-008062812B53}" presName="rootConnector" presStyleLbl="node2" presStyleIdx="2" presStyleCnt="7"/>
      <dgm:spPr/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4" presStyleCnt="9"/>
      <dgm:spPr/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2" presStyleCnt="7" custScaleX="89315">
        <dgm:presLayoutVars>
          <dgm:chPref val="3"/>
        </dgm:presLayoutVars>
      </dgm:prSet>
      <dgm:spPr/>
    </dgm:pt>
    <dgm:pt modelId="{4EF9BAB6-FC55-4FC2-9A07-6C7B519C4E35}" type="pres">
      <dgm:prSet presAssocID="{9238780A-8B6E-4F1F-9ABD-81DDC5C75937}" presName="rootConnector3" presStyleLbl="asst2" presStyleIdx="2" presStyleCnt="7"/>
      <dgm:spPr/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7" custScaleY="136782">
        <dgm:presLayoutVars>
          <dgm:chPref val="3"/>
        </dgm:presLayoutVars>
      </dgm:prSet>
      <dgm:spPr/>
    </dgm:pt>
    <dgm:pt modelId="{47A44292-4B03-4D2D-AA9C-76F88045E68F}" type="pres">
      <dgm:prSet presAssocID="{0E34DAF2-B948-4A91-AA39-5C12A3DC7634}" presName="rootConnector" presStyleLbl="node2" presStyleIdx="3" presStyleCnt="7"/>
      <dgm:spPr/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5" presStyleCnt="9"/>
      <dgm:spPr/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3" presStyleCnt="7" custScaleY="100067">
        <dgm:presLayoutVars>
          <dgm:chPref val="3"/>
        </dgm:presLayoutVars>
      </dgm:prSet>
      <dgm:spPr/>
    </dgm:pt>
    <dgm:pt modelId="{7790359A-AAE1-4940-BBE5-77E148963016}" type="pres">
      <dgm:prSet presAssocID="{0E5B6CEA-BCE3-493D-8AE7-C687BAB1CC2F}" presName="rootConnector3" presStyleLbl="asst2" presStyleIdx="3" presStyleCnt="7"/>
      <dgm:spPr/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92311255-0F59-43C3-A0DC-80E0922955FB}" type="pres">
      <dgm:prSet presAssocID="{08325A0B-49C8-40C7-89AE-5DD8D7A71BD2}" presName="Name37" presStyleLbl="parChTrans1D2" presStyleIdx="4" presStyleCnt="7"/>
      <dgm:spPr/>
    </dgm:pt>
    <dgm:pt modelId="{5BCD837F-953B-4335-A345-DD6CBA59501A}" type="pres">
      <dgm:prSet presAssocID="{84599A46-F7A5-43C8-9492-B34A14AA7A7B}" presName="hierRoot2" presStyleCnt="0">
        <dgm:presLayoutVars>
          <dgm:hierBranch val="init"/>
        </dgm:presLayoutVars>
      </dgm:prSet>
      <dgm:spPr/>
    </dgm:pt>
    <dgm:pt modelId="{FA217263-DB18-46C1-B2CD-25DC161ACA37}" type="pres">
      <dgm:prSet presAssocID="{84599A46-F7A5-43C8-9492-B34A14AA7A7B}" presName="rootComposite" presStyleCnt="0"/>
      <dgm:spPr/>
    </dgm:pt>
    <dgm:pt modelId="{D75C88FB-0645-4E59-BF04-6C8E5FFF3CFE}" type="pres">
      <dgm:prSet presAssocID="{84599A46-F7A5-43C8-9492-B34A14AA7A7B}" presName="rootText" presStyleLbl="node2" presStyleIdx="4" presStyleCnt="7" custScaleY="136782">
        <dgm:presLayoutVars>
          <dgm:chPref val="3"/>
        </dgm:presLayoutVars>
      </dgm:prSet>
      <dgm:spPr/>
    </dgm:pt>
    <dgm:pt modelId="{BB71C9D0-F6C4-4907-ADFC-D9B19ECAC438}" type="pres">
      <dgm:prSet presAssocID="{84599A46-F7A5-43C8-9492-B34A14AA7A7B}" presName="rootConnector" presStyleLbl="node2" presStyleIdx="4" presStyleCnt="7"/>
      <dgm:spPr/>
    </dgm:pt>
    <dgm:pt modelId="{F88624A0-C73C-4DA9-A8C2-CBEEC442A706}" type="pres">
      <dgm:prSet presAssocID="{84599A46-F7A5-43C8-9492-B34A14AA7A7B}" presName="hierChild4" presStyleCnt="0"/>
      <dgm:spPr/>
    </dgm:pt>
    <dgm:pt modelId="{FB83E057-6378-4AB6-BF78-85CCCFCA4EC0}" type="pres">
      <dgm:prSet presAssocID="{84599A46-F7A5-43C8-9492-B34A14AA7A7B}" presName="hierChild5" presStyleCnt="0"/>
      <dgm:spPr/>
    </dgm:pt>
    <dgm:pt modelId="{9F410F96-324F-4436-9A8B-D30CAE0252D6}" type="pres">
      <dgm:prSet presAssocID="{96E14D58-717A-47FC-AC8C-F7F905544D77}" presName="Name111" presStyleLbl="parChTrans1D3" presStyleIdx="6" presStyleCnt="9"/>
      <dgm:spPr/>
    </dgm:pt>
    <dgm:pt modelId="{0DAD467F-0453-4AB5-A2C4-E1DDA9C19863}" type="pres">
      <dgm:prSet presAssocID="{CFE10202-08F0-4EA4-837E-D18218DC750E}" presName="hierRoot3" presStyleCnt="0">
        <dgm:presLayoutVars>
          <dgm:hierBranch val="init"/>
        </dgm:presLayoutVars>
      </dgm:prSet>
      <dgm:spPr/>
    </dgm:pt>
    <dgm:pt modelId="{24C75E8F-2062-40BE-86FA-A86CA2AD26A2}" type="pres">
      <dgm:prSet presAssocID="{CFE10202-08F0-4EA4-837E-D18218DC750E}" presName="rootComposite3" presStyleCnt="0"/>
      <dgm:spPr/>
    </dgm:pt>
    <dgm:pt modelId="{B4D6347C-8619-43DF-830A-9F0D40F0560D}" type="pres">
      <dgm:prSet presAssocID="{CFE10202-08F0-4EA4-837E-D18218DC750E}" presName="rootText3" presStyleLbl="asst2" presStyleIdx="4" presStyleCnt="7">
        <dgm:presLayoutVars>
          <dgm:chPref val="3"/>
        </dgm:presLayoutVars>
      </dgm:prSet>
      <dgm:spPr/>
    </dgm:pt>
    <dgm:pt modelId="{33E81BF6-FA93-4161-A512-FAFDC7AA120E}" type="pres">
      <dgm:prSet presAssocID="{CFE10202-08F0-4EA4-837E-D18218DC750E}" presName="rootConnector3" presStyleLbl="asst2" presStyleIdx="4" presStyleCnt="7"/>
      <dgm:spPr/>
    </dgm:pt>
    <dgm:pt modelId="{4F05B49C-ABB7-4ABE-996F-ADBEF936B7E8}" type="pres">
      <dgm:prSet presAssocID="{CFE10202-08F0-4EA4-837E-D18218DC750E}" presName="hierChild6" presStyleCnt="0"/>
      <dgm:spPr/>
    </dgm:pt>
    <dgm:pt modelId="{5A46D0B4-6118-486C-84CE-94EABA9114D7}" type="pres">
      <dgm:prSet presAssocID="{CFE10202-08F0-4EA4-837E-D18218DC750E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5" presStyleCnt="7"/>
      <dgm:spPr/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5" presStyleCnt="7" custScaleX="113558" custScaleY="163439">
        <dgm:presLayoutVars>
          <dgm:chPref val="3"/>
        </dgm:presLayoutVars>
      </dgm:prSet>
      <dgm:spPr/>
    </dgm:pt>
    <dgm:pt modelId="{9BE75545-86DB-475A-9E87-9798FDB6B744}" type="pres">
      <dgm:prSet presAssocID="{266E839E-6AE7-45CB-BE08-4046F6142D5C}" presName="rootConnector" presStyleLbl="node2" presStyleIdx="5" presStyleCnt="7"/>
      <dgm:spPr/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7" presStyleCnt="9"/>
      <dgm:spPr/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7">
        <dgm:presLayoutVars>
          <dgm:chPref val="3"/>
        </dgm:presLayoutVars>
      </dgm:prSet>
      <dgm:spPr/>
    </dgm:pt>
    <dgm:pt modelId="{537BC145-6B80-44AA-BDA6-A7E1ED71B1D0}" type="pres">
      <dgm:prSet presAssocID="{F6213696-A3E1-409C-87C0-848C2D3EA1A1}" presName="rootConnector3" presStyleLbl="asst2" presStyleIdx="5" presStyleCnt="7"/>
      <dgm:spPr/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89E36E46-6FAA-430F-B493-6B32F8D6AE69}" type="pres">
      <dgm:prSet presAssocID="{FA585621-40FA-411B-B280-AAF92D1C8468}" presName="Name37" presStyleLbl="parChTrans1D2" presStyleIdx="6" presStyleCnt="7"/>
      <dgm:spPr/>
    </dgm:pt>
    <dgm:pt modelId="{4E293FE0-6C12-412A-91A2-4AB812C55ED9}" type="pres">
      <dgm:prSet presAssocID="{CDC63193-5086-426B-8D1C-F742261F65D6}" presName="hierRoot2" presStyleCnt="0">
        <dgm:presLayoutVars>
          <dgm:hierBranch val="init"/>
        </dgm:presLayoutVars>
      </dgm:prSet>
      <dgm:spPr/>
    </dgm:pt>
    <dgm:pt modelId="{96900BB0-491C-4C42-AA34-58BEFB408CDE}" type="pres">
      <dgm:prSet presAssocID="{CDC63193-5086-426B-8D1C-F742261F65D6}" presName="rootComposite" presStyleCnt="0"/>
      <dgm:spPr/>
    </dgm:pt>
    <dgm:pt modelId="{3A8436CA-6B59-40DB-B444-68D797B03D4B}" type="pres">
      <dgm:prSet presAssocID="{CDC63193-5086-426B-8D1C-F742261F65D6}" presName="rootText" presStyleLbl="node2" presStyleIdx="6" presStyleCnt="7" custScaleY="136782">
        <dgm:presLayoutVars>
          <dgm:chPref val="3"/>
        </dgm:presLayoutVars>
      </dgm:prSet>
      <dgm:spPr/>
    </dgm:pt>
    <dgm:pt modelId="{BA1F02C3-4938-41CE-8AA8-547E3029E08D}" type="pres">
      <dgm:prSet presAssocID="{CDC63193-5086-426B-8D1C-F742261F65D6}" presName="rootConnector" presStyleLbl="node2" presStyleIdx="6" presStyleCnt="7"/>
      <dgm:spPr/>
    </dgm:pt>
    <dgm:pt modelId="{A5072493-DD64-4E4B-A588-E72A38529060}" type="pres">
      <dgm:prSet presAssocID="{CDC63193-5086-426B-8D1C-F742261F65D6}" presName="hierChild4" presStyleCnt="0"/>
      <dgm:spPr/>
    </dgm:pt>
    <dgm:pt modelId="{050BC594-3C03-4D82-AD15-67FA4759B9C5}" type="pres">
      <dgm:prSet presAssocID="{CDC63193-5086-426B-8D1C-F742261F65D6}" presName="hierChild5" presStyleCnt="0"/>
      <dgm:spPr/>
    </dgm:pt>
    <dgm:pt modelId="{0ECCDAF3-EA80-4AB2-992E-0D82D7EF5D60}" type="pres">
      <dgm:prSet presAssocID="{D07AA507-F0B6-468A-B062-A632EB160AD1}" presName="Name111" presStyleLbl="parChTrans1D3" presStyleIdx="8" presStyleCnt="9"/>
      <dgm:spPr/>
    </dgm:pt>
    <dgm:pt modelId="{CA875404-29AD-43A0-A5F8-DEF48D4BE750}" type="pres">
      <dgm:prSet presAssocID="{C286ABB2-E0C2-4DBF-8085-EB40297C61D0}" presName="hierRoot3" presStyleCnt="0">
        <dgm:presLayoutVars>
          <dgm:hierBranch val="init"/>
        </dgm:presLayoutVars>
      </dgm:prSet>
      <dgm:spPr/>
    </dgm:pt>
    <dgm:pt modelId="{AAEF2656-6ED5-4BBB-97A8-B53899AEC5A0}" type="pres">
      <dgm:prSet presAssocID="{C286ABB2-E0C2-4DBF-8085-EB40297C61D0}" presName="rootComposite3" presStyleCnt="0"/>
      <dgm:spPr/>
    </dgm:pt>
    <dgm:pt modelId="{1DF95486-D296-4072-8CE9-805F6D393535}" type="pres">
      <dgm:prSet presAssocID="{C286ABB2-E0C2-4DBF-8085-EB40297C61D0}" presName="rootText3" presStyleLbl="asst2" presStyleIdx="6" presStyleCnt="7" custScaleX="112235" custLinFactNeighborY="25888">
        <dgm:presLayoutVars>
          <dgm:chPref val="3"/>
        </dgm:presLayoutVars>
      </dgm:prSet>
      <dgm:spPr/>
    </dgm:pt>
    <dgm:pt modelId="{61D8396B-E9C7-4335-958D-13A16FDE07E3}" type="pres">
      <dgm:prSet presAssocID="{C286ABB2-E0C2-4DBF-8085-EB40297C61D0}" presName="rootConnector3" presStyleLbl="asst2" presStyleIdx="6" presStyleCnt="7"/>
      <dgm:spPr/>
    </dgm:pt>
    <dgm:pt modelId="{4D3F1B66-0DE1-4429-9C45-951EFEDA2F95}" type="pres">
      <dgm:prSet presAssocID="{C286ABB2-E0C2-4DBF-8085-EB40297C61D0}" presName="hierChild6" presStyleCnt="0"/>
      <dgm:spPr/>
    </dgm:pt>
    <dgm:pt modelId="{33568C64-A1F2-46D0-9BF5-31BD5E9DE5CA}" type="pres">
      <dgm:prSet presAssocID="{C286ABB2-E0C2-4DBF-8085-EB40297C61D0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</dgm:ptLst>
  <dgm:cxnLst>
    <dgm:cxn modelId="{5D090909-F171-421D-B892-0F6EBCF3DBE8}" type="presOf" srcId="{96E14D58-717A-47FC-AC8C-F7F905544D77}" destId="{9F410F96-324F-4436-9A8B-D30CAE0252D6}" srcOrd="0" destOrd="0" presId="urn:microsoft.com/office/officeart/2005/8/layout/orgChart1"/>
    <dgm:cxn modelId="{F30BB412-078D-4FC7-A2CE-4807BCDDFA14}" type="presOf" srcId="{9F98B7D6-4E1F-46F9-A7DA-C37625563C74}" destId="{6433A701-2609-481E-BDAE-12F46EB05EC3}" srcOrd="1" destOrd="0" presId="urn:microsoft.com/office/officeart/2005/8/layout/orgChart1"/>
    <dgm:cxn modelId="{4159ED12-61B7-41A5-8F43-632CED989641}" srcId="{EA96301E-2106-45AA-BCFB-B59DF6AE9401}" destId="{9F98B7D6-4E1F-46F9-A7DA-C37625563C74}" srcOrd="1" destOrd="0" parTransId="{E73B80D6-57FE-4C04-A824-85062D3DF5D0}" sibTransId="{6E4C877C-BC8B-414E-8646-9AB7B99E526B}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F07F5F19-17C2-4596-A3DB-185BAF1A3FD9}" type="presOf" srcId="{D07AA507-F0B6-468A-B062-A632EB160AD1}" destId="{0ECCDAF3-EA80-4AB2-992E-0D82D7EF5D60}" srcOrd="0" destOrd="0" presId="urn:microsoft.com/office/officeart/2005/8/layout/orgChart1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528A4227-9948-4475-ADA1-4DF1C97F6C19}" type="presOf" srcId="{84599A46-F7A5-43C8-9492-B34A14AA7A7B}" destId="{D75C88FB-0645-4E59-BF04-6C8E5FFF3CFE}" srcOrd="0" destOrd="0" presId="urn:microsoft.com/office/officeart/2005/8/layout/orgChart1"/>
    <dgm:cxn modelId="{23DC9D30-A67A-4660-966E-B805339D1D0F}" srcId="{B14EE12C-5390-461F-8718-DE2D722CE3FE}" destId="{CDC63193-5086-426B-8D1C-F742261F65D6}" srcOrd="6" destOrd="0" parTransId="{FA585621-40FA-411B-B280-AAF92D1C8468}" sibTransId="{9EC278DA-BC0A-43B0-A5B2-05EDDB63D78A}"/>
    <dgm:cxn modelId="{B1A1B135-D006-476B-9E9D-FC8265670B8C}" type="presOf" srcId="{CFE10202-08F0-4EA4-837E-D18218DC750E}" destId="{33E81BF6-FA93-4161-A512-FAFDC7AA120E}" srcOrd="1" destOrd="0" presId="urn:microsoft.com/office/officeart/2005/8/layout/orgChart1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007FCC60-719D-4409-95E0-285A3F378447}" srcId="{84599A46-F7A5-43C8-9492-B34A14AA7A7B}" destId="{CFE10202-08F0-4EA4-837E-D18218DC750E}" srcOrd="0" destOrd="0" parTransId="{96E14D58-717A-47FC-AC8C-F7F905544D77}" sibTransId="{42E912D3-1CC5-4117-9828-D39291FBD9E4}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03658662-171A-4F57-B8A0-D8523DF61187}" type="presOf" srcId="{84599A46-F7A5-43C8-9492-B34A14AA7A7B}" destId="{BB71C9D0-F6C4-4907-ADFC-D9B19ECAC438}" srcOrd="1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1074844C-D098-45DD-B8B2-77C28B88F364}" srcId="{CDC63193-5086-426B-8D1C-F742261F65D6}" destId="{C286ABB2-E0C2-4DBF-8085-EB40297C61D0}" srcOrd="0" destOrd="0" parTransId="{D07AA507-F0B6-468A-B062-A632EB160AD1}" sibTransId="{339BC3C3-FB66-43B1-9DE8-FFB8ABC9FDB9}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8F202675-C230-4B7C-BDBF-A8E8DB0341F1}" type="presOf" srcId="{C286ABB2-E0C2-4DBF-8085-EB40297C61D0}" destId="{61D8396B-E9C7-4335-958D-13A16FDE07E3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8B8AFD84-7857-4CFC-A03D-A4BAF72CE82D}" srcId="{EA96301E-2106-45AA-BCFB-B59DF6AE9401}" destId="{D030FBAE-5292-459F-8D21-B53D569391BB}" srcOrd="2" destOrd="0" parTransId="{E439F6AF-C5A7-460A-BF11-AD0CA06BA7D4}" sibTransId="{AFF77ADD-D96D-4163-8EDA-FB9F4CB5DD07}"/>
    <dgm:cxn modelId="{1CE5DD8B-1722-4F19-B3F7-0B4A3DBEB00F}" type="presOf" srcId="{D030FBAE-5292-459F-8D21-B53D569391BB}" destId="{C77983BA-04FC-471A-AE0B-EDDE7A9942CB}" srcOrd="1" destOrd="0" presId="urn:microsoft.com/office/officeart/2005/8/layout/orgChart1"/>
    <dgm:cxn modelId="{C134068E-76FD-4613-B220-E6AAF4C0F6DE}" type="presOf" srcId="{08325A0B-49C8-40C7-89AE-5DD8D7A71BD2}" destId="{92311255-0F59-43C3-A0DC-80E0922955FB}" srcOrd="0" destOrd="0" presId="urn:microsoft.com/office/officeart/2005/8/layout/orgChart1"/>
    <dgm:cxn modelId="{A682158F-3403-4B68-B629-B381CB2E71E9}" type="presOf" srcId="{E73B80D6-57FE-4C04-A824-85062D3DF5D0}" destId="{1FBD41C1-77F2-430C-BF94-3541A25608D1}" srcOrd="0" destOrd="0" presId="urn:microsoft.com/office/officeart/2005/8/layout/orgChart1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7AAC9596-07BB-46F2-8AC5-84DC2F28CC37}" srcId="{B14EE12C-5390-461F-8718-DE2D722CE3FE}" destId="{266E839E-6AE7-45CB-BE08-4046F6142D5C}" srcOrd="5" destOrd="0" parTransId="{D6017657-AA96-4C3B-B94C-2957CB30DCC2}" sibTransId="{0DF2BD9D-BBA7-4CD6-9F04-65563B8117A1}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FDEE9F98-796A-4A5C-B3B1-14F06F0C3E75}" type="presOf" srcId="{E439F6AF-C5A7-460A-BF11-AD0CA06BA7D4}" destId="{E38856FC-34E7-4014-BD71-7FE3F93531FE}" srcOrd="0" destOrd="0" presId="urn:microsoft.com/office/officeart/2005/8/layout/orgChart1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44385CA0-EF51-4440-8D85-4B4F170FAEA6}" srcId="{B14EE12C-5390-461F-8718-DE2D722CE3FE}" destId="{84599A46-F7A5-43C8-9492-B34A14AA7A7B}" srcOrd="4" destOrd="0" parTransId="{08325A0B-49C8-40C7-89AE-5DD8D7A71BD2}" sibTransId="{BECB8206-F895-468D-BE27-EAF86DDCF9C1}"/>
    <dgm:cxn modelId="{0BA4E0A1-2BE8-4D85-9740-5D774475F112}" type="presOf" srcId="{C286ABB2-E0C2-4DBF-8085-EB40297C61D0}" destId="{1DF95486-D296-4072-8CE9-805F6D393535}" srcOrd="0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6BDEEDAB-19B8-47B2-B7AD-F4FAEF85317E}" type="presOf" srcId="{FA585621-40FA-411B-B280-AAF92D1C8468}" destId="{89E36E46-6FAA-430F-B493-6B32F8D6AE69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7646D4B2-AED1-43AE-9FE6-E6F4EC4E7221}" type="presOf" srcId="{D030FBAE-5292-459F-8D21-B53D569391BB}" destId="{77936606-10DC-4AAD-B240-6E878F70F769}" srcOrd="0" destOrd="0" presId="urn:microsoft.com/office/officeart/2005/8/layout/orgChart1"/>
    <dgm:cxn modelId="{BEB26DB5-427D-4503-B6E2-B664A9990613}" type="presOf" srcId="{9F98B7D6-4E1F-46F9-A7DA-C37625563C74}" destId="{1341D0CB-1A57-43E4-9A57-43E8AA853F3D}" srcOrd="0" destOrd="0" presId="urn:microsoft.com/office/officeart/2005/8/layout/orgChart1"/>
    <dgm:cxn modelId="{E11378B5-F972-4AD5-8A60-BDE24384CFE0}" type="presOf" srcId="{CDC63193-5086-426B-8D1C-F742261F65D6}" destId="{BA1F02C3-4938-41CE-8AA8-547E3029E08D}" srcOrd="1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CBAC8BCA-2291-4F77-A456-7135CAFCBD4A}" type="presOf" srcId="{CDC63193-5086-426B-8D1C-F742261F65D6}" destId="{3A8436CA-6B59-40DB-B444-68D797B03D4B}" srcOrd="0" destOrd="0" presId="urn:microsoft.com/office/officeart/2005/8/layout/orgChart1"/>
    <dgm:cxn modelId="{5340AACC-92C0-424A-861F-F23446BC182B}" type="presOf" srcId="{CFE10202-08F0-4EA4-837E-D18218DC750E}" destId="{B4D6347C-8619-43DF-830A-9F0D40F0560D}" srcOrd="0" destOrd="0" presId="urn:microsoft.com/office/officeart/2005/8/layout/orgChart1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6E1517D4-C5FB-434C-A07E-2F65BCA56168}" type="presParOf" srcId="{8991C13C-719F-4506-AF5E-6C5C7010D911}" destId="{1FBD41C1-77F2-430C-BF94-3541A25608D1}" srcOrd="0" destOrd="0" presId="urn:microsoft.com/office/officeart/2005/8/layout/orgChart1"/>
    <dgm:cxn modelId="{A6BBCAB9-A87F-4237-B85C-620E2D816486}" type="presParOf" srcId="{8991C13C-719F-4506-AF5E-6C5C7010D911}" destId="{21A3546C-FDBE-481C-88A7-F6BFF7DDA7AA}" srcOrd="1" destOrd="0" presId="urn:microsoft.com/office/officeart/2005/8/layout/orgChart1"/>
    <dgm:cxn modelId="{2573AB36-5065-4CD1-843A-A305A7905362}" type="presParOf" srcId="{21A3546C-FDBE-481C-88A7-F6BFF7DDA7AA}" destId="{266ACA52-BC60-47DB-A858-946FA48CEB3E}" srcOrd="0" destOrd="0" presId="urn:microsoft.com/office/officeart/2005/8/layout/orgChart1"/>
    <dgm:cxn modelId="{C52326E5-52BC-4E0B-B8B3-D773F1850C91}" type="presParOf" srcId="{266ACA52-BC60-47DB-A858-946FA48CEB3E}" destId="{1341D0CB-1A57-43E4-9A57-43E8AA853F3D}" srcOrd="0" destOrd="0" presId="urn:microsoft.com/office/officeart/2005/8/layout/orgChart1"/>
    <dgm:cxn modelId="{F93F464B-1D01-4BE0-88C6-6E230545D6C0}" type="presParOf" srcId="{266ACA52-BC60-47DB-A858-946FA48CEB3E}" destId="{6433A701-2609-481E-BDAE-12F46EB05EC3}" srcOrd="1" destOrd="0" presId="urn:microsoft.com/office/officeart/2005/8/layout/orgChart1"/>
    <dgm:cxn modelId="{4C143DFB-6BE0-493A-BE23-2A604B4C43DC}" type="presParOf" srcId="{21A3546C-FDBE-481C-88A7-F6BFF7DDA7AA}" destId="{3E98A574-95A3-4502-BEDB-5938352BA4DF}" srcOrd="1" destOrd="0" presId="urn:microsoft.com/office/officeart/2005/8/layout/orgChart1"/>
    <dgm:cxn modelId="{027EBD98-A5CB-40FA-B8DE-CB4224A5E5B0}" type="presParOf" srcId="{21A3546C-FDBE-481C-88A7-F6BFF7DDA7AA}" destId="{880A3AC3-C5BB-4DB0-AA62-CC1881278622}" srcOrd="2" destOrd="0" presId="urn:microsoft.com/office/officeart/2005/8/layout/orgChart1"/>
    <dgm:cxn modelId="{E6D11C9C-4378-419D-9877-2B361020E648}" type="presParOf" srcId="{8991C13C-719F-4506-AF5E-6C5C7010D911}" destId="{E38856FC-34E7-4014-BD71-7FE3F93531FE}" srcOrd="2" destOrd="0" presId="urn:microsoft.com/office/officeart/2005/8/layout/orgChart1"/>
    <dgm:cxn modelId="{7730E565-0BA1-45AF-9B1D-FF87DD46EA2A}" type="presParOf" srcId="{8991C13C-719F-4506-AF5E-6C5C7010D911}" destId="{910ADBBD-9F42-4A68-9E24-EEC5F4EFAC35}" srcOrd="3" destOrd="0" presId="urn:microsoft.com/office/officeart/2005/8/layout/orgChart1"/>
    <dgm:cxn modelId="{6A003D1A-A1F5-465A-9106-03DB93021D48}" type="presParOf" srcId="{910ADBBD-9F42-4A68-9E24-EEC5F4EFAC35}" destId="{2DDBCA80-19AA-46E3-89D3-27AA42884EEB}" srcOrd="0" destOrd="0" presId="urn:microsoft.com/office/officeart/2005/8/layout/orgChart1"/>
    <dgm:cxn modelId="{DF53E8E1-3772-445C-8D67-F17FA462559F}" type="presParOf" srcId="{2DDBCA80-19AA-46E3-89D3-27AA42884EEB}" destId="{77936606-10DC-4AAD-B240-6E878F70F769}" srcOrd="0" destOrd="0" presId="urn:microsoft.com/office/officeart/2005/8/layout/orgChart1"/>
    <dgm:cxn modelId="{C913296B-8C94-4057-A8E2-067932AA5472}" type="presParOf" srcId="{2DDBCA80-19AA-46E3-89D3-27AA42884EEB}" destId="{C77983BA-04FC-471A-AE0B-EDDE7A9942CB}" srcOrd="1" destOrd="0" presId="urn:microsoft.com/office/officeart/2005/8/layout/orgChart1"/>
    <dgm:cxn modelId="{AB269682-18BB-4AF7-9E27-7CD8A4E71839}" type="presParOf" srcId="{910ADBBD-9F42-4A68-9E24-EEC5F4EFAC35}" destId="{D2058E21-AF44-4160-A740-1A494C6E2D5D}" srcOrd="1" destOrd="0" presId="urn:microsoft.com/office/officeart/2005/8/layout/orgChart1"/>
    <dgm:cxn modelId="{553674C5-E70E-4A30-97B0-C7E8BA664118}" type="presParOf" srcId="{910ADBBD-9F42-4A68-9E24-EEC5F4EFAC35}" destId="{77A3A862-6805-4AAA-942E-119E6461B3CA}" srcOrd="2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F39DD21A-D28F-4F06-990F-517DBD79C348}" type="presParOf" srcId="{0F0DE300-B189-4F15-94A6-FD2630FB5AE2}" destId="{92311255-0F59-43C3-A0DC-80E0922955FB}" srcOrd="8" destOrd="0" presId="urn:microsoft.com/office/officeart/2005/8/layout/orgChart1"/>
    <dgm:cxn modelId="{34CA5F4E-8248-4617-9318-45E42957B706}" type="presParOf" srcId="{0F0DE300-B189-4F15-94A6-FD2630FB5AE2}" destId="{5BCD837F-953B-4335-A345-DD6CBA59501A}" srcOrd="9" destOrd="0" presId="urn:microsoft.com/office/officeart/2005/8/layout/orgChart1"/>
    <dgm:cxn modelId="{7C08E471-6443-4ABA-A189-6073569A3095}" type="presParOf" srcId="{5BCD837F-953B-4335-A345-DD6CBA59501A}" destId="{FA217263-DB18-46C1-B2CD-25DC161ACA37}" srcOrd="0" destOrd="0" presId="urn:microsoft.com/office/officeart/2005/8/layout/orgChart1"/>
    <dgm:cxn modelId="{3459A126-9E58-40E0-AC82-24693A6099AB}" type="presParOf" srcId="{FA217263-DB18-46C1-B2CD-25DC161ACA37}" destId="{D75C88FB-0645-4E59-BF04-6C8E5FFF3CFE}" srcOrd="0" destOrd="0" presId="urn:microsoft.com/office/officeart/2005/8/layout/orgChart1"/>
    <dgm:cxn modelId="{70D14323-3FB6-4CCD-B19E-AA37A5F30D16}" type="presParOf" srcId="{FA217263-DB18-46C1-B2CD-25DC161ACA37}" destId="{BB71C9D0-F6C4-4907-ADFC-D9B19ECAC438}" srcOrd="1" destOrd="0" presId="urn:microsoft.com/office/officeart/2005/8/layout/orgChart1"/>
    <dgm:cxn modelId="{06EF3F90-959F-438F-8835-940CE2883514}" type="presParOf" srcId="{5BCD837F-953B-4335-A345-DD6CBA59501A}" destId="{F88624A0-C73C-4DA9-A8C2-CBEEC442A706}" srcOrd="1" destOrd="0" presId="urn:microsoft.com/office/officeart/2005/8/layout/orgChart1"/>
    <dgm:cxn modelId="{89624C91-5CBE-42B9-B9B9-A346E7C5279F}" type="presParOf" srcId="{5BCD837F-953B-4335-A345-DD6CBA59501A}" destId="{FB83E057-6378-4AB6-BF78-85CCCFCA4EC0}" srcOrd="2" destOrd="0" presId="urn:microsoft.com/office/officeart/2005/8/layout/orgChart1"/>
    <dgm:cxn modelId="{C91665F7-FFD3-43D0-ADF9-3F870D4F1CF2}" type="presParOf" srcId="{FB83E057-6378-4AB6-BF78-85CCCFCA4EC0}" destId="{9F410F96-324F-4436-9A8B-D30CAE0252D6}" srcOrd="0" destOrd="0" presId="urn:microsoft.com/office/officeart/2005/8/layout/orgChart1"/>
    <dgm:cxn modelId="{0F3B728E-844F-471B-81C7-640F123697DB}" type="presParOf" srcId="{FB83E057-6378-4AB6-BF78-85CCCFCA4EC0}" destId="{0DAD467F-0453-4AB5-A2C4-E1DDA9C19863}" srcOrd="1" destOrd="0" presId="urn:microsoft.com/office/officeart/2005/8/layout/orgChart1"/>
    <dgm:cxn modelId="{AADEE86B-9258-4706-BB17-63B1008642D4}" type="presParOf" srcId="{0DAD467F-0453-4AB5-A2C4-E1DDA9C19863}" destId="{24C75E8F-2062-40BE-86FA-A86CA2AD26A2}" srcOrd="0" destOrd="0" presId="urn:microsoft.com/office/officeart/2005/8/layout/orgChart1"/>
    <dgm:cxn modelId="{982F9644-6AD7-4E48-AE9B-B3FA973ACFA1}" type="presParOf" srcId="{24C75E8F-2062-40BE-86FA-A86CA2AD26A2}" destId="{B4D6347C-8619-43DF-830A-9F0D40F0560D}" srcOrd="0" destOrd="0" presId="urn:microsoft.com/office/officeart/2005/8/layout/orgChart1"/>
    <dgm:cxn modelId="{1F3A437D-F6D9-402C-BAEC-638C8E23C79B}" type="presParOf" srcId="{24C75E8F-2062-40BE-86FA-A86CA2AD26A2}" destId="{33E81BF6-FA93-4161-A512-FAFDC7AA120E}" srcOrd="1" destOrd="0" presId="urn:microsoft.com/office/officeart/2005/8/layout/orgChart1"/>
    <dgm:cxn modelId="{4C650C94-5841-40DD-9E6F-63D91AB8AC1C}" type="presParOf" srcId="{0DAD467F-0453-4AB5-A2C4-E1DDA9C19863}" destId="{4F05B49C-ABB7-4ABE-996F-ADBEF936B7E8}" srcOrd="1" destOrd="0" presId="urn:microsoft.com/office/officeart/2005/8/layout/orgChart1"/>
    <dgm:cxn modelId="{A0B20FCB-3230-4E0C-93B4-D0433EE764A0}" type="presParOf" srcId="{0DAD467F-0453-4AB5-A2C4-E1DDA9C19863}" destId="{5A46D0B4-6118-486C-84CE-94EABA9114D7}" srcOrd="2" destOrd="0" presId="urn:microsoft.com/office/officeart/2005/8/layout/orgChart1"/>
    <dgm:cxn modelId="{3FDA0FD1-ACF5-46A4-8755-B5FA7E473476}" type="presParOf" srcId="{0F0DE300-B189-4F15-94A6-FD2630FB5AE2}" destId="{BB513E17-117E-49EC-9896-E1E84F4CC181}" srcOrd="10" destOrd="0" presId="urn:microsoft.com/office/officeart/2005/8/layout/orgChart1"/>
    <dgm:cxn modelId="{947DAA8B-7E33-4A6D-BB40-138393AAE176}" type="presParOf" srcId="{0F0DE300-B189-4F15-94A6-FD2630FB5AE2}" destId="{6D4A7E8A-2C9F-42B0-9A11-CAB09BA0050A}" srcOrd="11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207A6F1C-8BCA-4B5D-8FCE-E4049553A104}" type="presParOf" srcId="{0F0DE300-B189-4F15-94A6-FD2630FB5AE2}" destId="{89E36E46-6FAA-430F-B493-6B32F8D6AE69}" srcOrd="12" destOrd="0" presId="urn:microsoft.com/office/officeart/2005/8/layout/orgChart1"/>
    <dgm:cxn modelId="{1CBECFFE-15A6-48DF-A8D7-79D4A59BFD3A}" type="presParOf" srcId="{0F0DE300-B189-4F15-94A6-FD2630FB5AE2}" destId="{4E293FE0-6C12-412A-91A2-4AB812C55ED9}" srcOrd="13" destOrd="0" presId="urn:microsoft.com/office/officeart/2005/8/layout/orgChart1"/>
    <dgm:cxn modelId="{9E7C4EBB-CC77-4C7A-B390-0C894B36E660}" type="presParOf" srcId="{4E293FE0-6C12-412A-91A2-4AB812C55ED9}" destId="{96900BB0-491C-4C42-AA34-58BEFB408CDE}" srcOrd="0" destOrd="0" presId="urn:microsoft.com/office/officeart/2005/8/layout/orgChart1"/>
    <dgm:cxn modelId="{1029771B-D672-44A7-B0B7-1CB0C55566E1}" type="presParOf" srcId="{96900BB0-491C-4C42-AA34-58BEFB408CDE}" destId="{3A8436CA-6B59-40DB-B444-68D797B03D4B}" srcOrd="0" destOrd="0" presId="urn:microsoft.com/office/officeart/2005/8/layout/orgChart1"/>
    <dgm:cxn modelId="{4C79F090-9BCB-4CD9-8499-9172AE8287E5}" type="presParOf" srcId="{96900BB0-491C-4C42-AA34-58BEFB408CDE}" destId="{BA1F02C3-4938-41CE-8AA8-547E3029E08D}" srcOrd="1" destOrd="0" presId="urn:microsoft.com/office/officeart/2005/8/layout/orgChart1"/>
    <dgm:cxn modelId="{AD8FAF77-D80D-4952-945B-DDBAC5B1E752}" type="presParOf" srcId="{4E293FE0-6C12-412A-91A2-4AB812C55ED9}" destId="{A5072493-DD64-4E4B-A588-E72A38529060}" srcOrd="1" destOrd="0" presId="urn:microsoft.com/office/officeart/2005/8/layout/orgChart1"/>
    <dgm:cxn modelId="{87119512-F365-4AAF-92B8-C9561CDDF2B6}" type="presParOf" srcId="{4E293FE0-6C12-412A-91A2-4AB812C55ED9}" destId="{050BC594-3C03-4D82-AD15-67FA4759B9C5}" srcOrd="2" destOrd="0" presId="urn:microsoft.com/office/officeart/2005/8/layout/orgChart1"/>
    <dgm:cxn modelId="{93DC0512-F2DD-48F8-A2B1-3DB787A57AB2}" type="presParOf" srcId="{050BC594-3C03-4D82-AD15-67FA4759B9C5}" destId="{0ECCDAF3-EA80-4AB2-992E-0D82D7EF5D60}" srcOrd="0" destOrd="0" presId="urn:microsoft.com/office/officeart/2005/8/layout/orgChart1"/>
    <dgm:cxn modelId="{D030FFDA-40AF-4923-BD10-AEB6F77D3EB2}" type="presParOf" srcId="{050BC594-3C03-4D82-AD15-67FA4759B9C5}" destId="{CA875404-29AD-43A0-A5F8-DEF48D4BE750}" srcOrd="1" destOrd="0" presId="urn:microsoft.com/office/officeart/2005/8/layout/orgChart1"/>
    <dgm:cxn modelId="{8B8E42FC-7281-4B31-9276-D8A2A3A291E3}" type="presParOf" srcId="{CA875404-29AD-43A0-A5F8-DEF48D4BE750}" destId="{AAEF2656-6ED5-4BBB-97A8-B53899AEC5A0}" srcOrd="0" destOrd="0" presId="urn:microsoft.com/office/officeart/2005/8/layout/orgChart1"/>
    <dgm:cxn modelId="{09DDF038-86D8-4175-90CE-9410580F6080}" type="presParOf" srcId="{AAEF2656-6ED5-4BBB-97A8-B53899AEC5A0}" destId="{1DF95486-D296-4072-8CE9-805F6D393535}" srcOrd="0" destOrd="0" presId="urn:microsoft.com/office/officeart/2005/8/layout/orgChart1"/>
    <dgm:cxn modelId="{8092322F-5746-4A06-AC7A-FD057447E55D}" type="presParOf" srcId="{AAEF2656-6ED5-4BBB-97A8-B53899AEC5A0}" destId="{61D8396B-E9C7-4335-958D-13A16FDE07E3}" srcOrd="1" destOrd="0" presId="urn:microsoft.com/office/officeart/2005/8/layout/orgChart1"/>
    <dgm:cxn modelId="{B8865AC6-1925-4B68-A49D-3D058898B755}" type="presParOf" srcId="{CA875404-29AD-43A0-A5F8-DEF48D4BE750}" destId="{4D3F1B66-0DE1-4429-9C45-951EFEDA2F95}" srcOrd="1" destOrd="0" presId="urn:microsoft.com/office/officeart/2005/8/layout/orgChart1"/>
    <dgm:cxn modelId="{2AB18678-7C33-4AC8-B3B1-16E095D6B2AE}" type="presParOf" srcId="{CA875404-29AD-43A0-A5F8-DEF48D4BE750}" destId="{33568C64-A1F2-46D0-9BF5-31BD5E9DE5CA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9289680-9B80-4AB6-91EA-03D73B1B626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695ABA0-47CE-42C9-9C1F-B39CE48654F1}">
      <dgm:prSet phldrT="[Texto]" custT="1"/>
      <dgm:spPr/>
      <dgm:t>
        <a:bodyPr/>
        <a:lstStyle/>
        <a:p>
          <a:r>
            <a:rPr lang="es-ES" sz="1200" dirty="0"/>
            <a:t>Director (a) de Infancia y Familia </a:t>
          </a:r>
        </a:p>
      </dgm:t>
    </dgm:pt>
    <dgm:pt modelId="{A1B4EC9D-DE54-42B2-8D6C-63E4F284C86C}" type="parTrans" cxnId="{B8C2B7BE-5FB0-49CE-AC6B-0088B797493E}">
      <dgm:prSet/>
      <dgm:spPr/>
      <dgm:t>
        <a:bodyPr/>
        <a:lstStyle/>
        <a:p>
          <a:endParaRPr lang="es-ES" sz="1200"/>
        </a:p>
      </dgm:t>
    </dgm:pt>
    <dgm:pt modelId="{31075F53-E1E7-40C7-836C-B00E37106A97}" type="sibTrans" cxnId="{B8C2B7BE-5FB0-49CE-AC6B-0088B797493E}">
      <dgm:prSet/>
      <dgm:spPr/>
      <dgm:t>
        <a:bodyPr/>
        <a:lstStyle/>
        <a:p>
          <a:endParaRPr lang="es-ES" sz="1200"/>
        </a:p>
      </dgm:t>
    </dgm:pt>
    <dgm:pt modelId="{D098F617-21C4-45DA-9F94-6A332CD078EB}" type="asst">
      <dgm:prSet phldrT="[Texto]" custT="1"/>
      <dgm:spPr/>
      <dgm:t>
        <a:bodyPr/>
        <a:lstStyle/>
        <a:p>
          <a:r>
            <a:rPr lang="es-ES" sz="1200" dirty="0"/>
            <a:t>Secretaria (o) </a:t>
          </a:r>
        </a:p>
      </dgm:t>
    </dgm:pt>
    <dgm:pt modelId="{80038076-030B-4B08-B0D9-244083CEE21E}" type="parTrans" cxnId="{3800FEA8-FF53-488A-8247-941194D9666E}">
      <dgm:prSet/>
      <dgm:spPr/>
      <dgm:t>
        <a:bodyPr/>
        <a:lstStyle/>
        <a:p>
          <a:endParaRPr lang="es-ES" sz="1200"/>
        </a:p>
      </dgm:t>
    </dgm:pt>
    <dgm:pt modelId="{2E6E3F9F-AF39-4420-AE70-CF7035C227FA}" type="sibTrans" cxnId="{3800FEA8-FF53-488A-8247-941194D9666E}">
      <dgm:prSet/>
      <dgm:spPr/>
      <dgm:t>
        <a:bodyPr/>
        <a:lstStyle/>
        <a:p>
          <a:endParaRPr lang="es-ES" sz="1200"/>
        </a:p>
      </dgm:t>
    </dgm:pt>
    <dgm:pt modelId="{6157E13F-8B53-43AC-B9D3-070853D13D0E}">
      <dgm:prSet phldrT="[Texto]" custT="1"/>
      <dgm:spPr/>
      <dgm:t>
        <a:bodyPr/>
        <a:lstStyle/>
        <a:p>
          <a:r>
            <a:rPr lang="es-ES" sz="1200" dirty="0"/>
            <a:t>Jefe (a) de Servicios Familiares </a:t>
          </a:r>
        </a:p>
      </dgm:t>
    </dgm:pt>
    <dgm:pt modelId="{52EBB161-9BDE-4B29-AA2A-AF4B503554F9}" type="parTrans" cxnId="{59CFBE45-D894-43AB-8964-3074226C98AD}">
      <dgm:prSet/>
      <dgm:spPr/>
      <dgm:t>
        <a:bodyPr/>
        <a:lstStyle/>
        <a:p>
          <a:endParaRPr lang="es-ES" sz="1200"/>
        </a:p>
      </dgm:t>
    </dgm:pt>
    <dgm:pt modelId="{9FCB344F-6E6D-4283-8B1A-31A0799D6909}" type="sibTrans" cxnId="{59CFBE45-D894-43AB-8964-3074226C98AD}">
      <dgm:prSet/>
      <dgm:spPr/>
      <dgm:t>
        <a:bodyPr/>
        <a:lstStyle/>
        <a:p>
          <a:endParaRPr lang="es-ES" sz="1200"/>
        </a:p>
      </dgm:t>
    </dgm:pt>
    <dgm:pt modelId="{FBD0DCC8-6251-4867-BE96-7264BEBEB4CD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/>
            <a:t>Jefe (a) de Estancias Infantiles</a:t>
          </a:r>
        </a:p>
      </dgm:t>
    </dgm:pt>
    <dgm:pt modelId="{22159FC2-D899-4C37-B688-3BB00AD24727}" type="parTrans" cxnId="{9F9FA153-8F58-4538-9741-30078BB5106F}">
      <dgm:prSet/>
      <dgm:spPr/>
      <dgm:t>
        <a:bodyPr/>
        <a:lstStyle/>
        <a:p>
          <a:endParaRPr lang="es-ES" sz="1200"/>
        </a:p>
      </dgm:t>
    </dgm:pt>
    <dgm:pt modelId="{A1606F5B-E874-49E7-92C8-148C4BC84527}" type="sibTrans" cxnId="{9F9FA153-8F58-4538-9741-30078BB5106F}">
      <dgm:prSet/>
      <dgm:spPr/>
      <dgm:t>
        <a:bodyPr/>
        <a:lstStyle/>
        <a:p>
          <a:endParaRPr lang="es-ES" sz="1200"/>
        </a:p>
      </dgm:t>
    </dgm:pt>
    <dgm:pt modelId="{67381099-C0E9-424E-B36F-D4ECEBDCE208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/>
            <a:t>Supervisor (a)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2673067-6B34-4B60-9F35-67831FE02AC7}" type="parTrans" cxnId="{9B6B521B-889C-45AF-80D6-D07D9FA974BD}">
      <dgm:prSet/>
      <dgm:spPr/>
      <dgm:t>
        <a:bodyPr/>
        <a:lstStyle/>
        <a:p>
          <a:endParaRPr lang="es-ES" sz="1200"/>
        </a:p>
      </dgm:t>
    </dgm:pt>
    <dgm:pt modelId="{7F835BA8-899E-41CF-870C-F9BDF3B933DF}" type="sibTrans" cxnId="{9B6B521B-889C-45AF-80D6-D07D9FA974BD}">
      <dgm:prSet/>
      <dgm:spPr/>
      <dgm:t>
        <a:bodyPr/>
        <a:lstStyle/>
        <a:p>
          <a:endParaRPr lang="es-ES" sz="1200"/>
        </a:p>
      </dgm:t>
    </dgm:pt>
    <dgm:pt modelId="{744432FC-64E1-4700-8924-4DF5D8E10900}" type="asst">
      <dgm:prSet custT="1"/>
      <dgm:spPr/>
      <dgm:t>
        <a:bodyPr/>
        <a:lstStyle/>
        <a:p>
          <a:r>
            <a:rPr lang="es-ES" sz="1200" dirty="0"/>
            <a:t>Chofer </a:t>
          </a:r>
        </a:p>
        <a:p>
          <a:endParaRPr lang="es-ES" sz="1200" dirty="0"/>
        </a:p>
      </dgm:t>
    </dgm:pt>
    <dgm:pt modelId="{4542C015-270B-44A6-B905-967830C0E45A}" type="parTrans" cxnId="{7761B9A6-EB06-46AA-AE57-4D1F6F1C87BD}">
      <dgm:prSet/>
      <dgm:spPr/>
      <dgm:t>
        <a:bodyPr/>
        <a:lstStyle/>
        <a:p>
          <a:endParaRPr lang="es-ES" sz="1200"/>
        </a:p>
      </dgm:t>
    </dgm:pt>
    <dgm:pt modelId="{79E5E50A-5E1D-4A43-AC59-997E1B7BB448}" type="sibTrans" cxnId="{7761B9A6-EB06-46AA-AE57-4D1F6F1C87BD}">
      <dgm:prSet/>
      <dgm:spPr/>
      <dgm:t>
        <a:bodyPr/>
        <a:lstStyle/>
        <a:p>
          <a:endParaRPr lang="es-ES" sz="1200"/>
        </a:p>
      </dgm:t>
    </dgm:pt>
    <dgm:pt modelId="{B9ED79D8-9B18-421B-9D90-D14270397F83}">
      <dgm:prSet custT="1"/>
      <dgm:spPr/>
      <dgm:t>
        <a:bodyPr/>
        <a:lstStyle/>
        <a:p>
          <a:r>
            <a:rPr lang="es-ES" sz="1200" dirty="0"/>
            <a:t>Encargado (a) Casa Club PAPTI </a:t>
          </a:r>
        </a:p>
      </dgm:t>
    </dgm:pt>
    <dgm:pt modelId="{E33E00F7-C193-4B1C-A12F-F31C0AD11267}" type="parTrans" cxnId="{1DC3F9AB-7ECC-4545-9450-5D390454756B}">
      <dgm:prSet/>
      <dgm:spPr/>
      <dgm:t>
        <a:bodyPr/>
        <a:lstStyle/>
        <a:p>
          <a:endParaRPr lang="es-ES" sz="1200"/>
        </a:p>
      </dgm:t>
    </dgm:pt>
    <dgm:pt modelId="{F01535EF-3E10-47C7-8613-223E285725EE}" type="sibTrans" cxnId="{1DC3F9AB-7ECC-4545-9450-5D390454756B}">
      <dgm:prSet/>
      <dgm:spPr/>
      <dgm:t>
        <a:bodyPr/>
        <a:lstStyle/>
        <a:p>
          <a:endParaRPr lang="es-ES" sz="1200"/>
        </a:p>
      </dgm:t>
    </dgm:pt>
    <dgm:pt modelId="{6D95F05C-C9FD-4589-BE07-3000EBA9E89E}" type="asst">
      <dgm:prSet custT="1"/>
      <dgm:spPr/>
      <dgm:t>
        <a:bodyPr/>
        <a:lstStyle/>
        <a:p>
          <a:r>
            <a:rPr lang="es-ES" sz="1200" dirty="0"/>
            <a:t>Auxiliares Administrativos (as)   </a:t>
          </a:r>
        </a:p>
      </dgm:t>
    </dgm:pt>
    <dgm:pt modelId="{00B16060-ED66-4ABA-8007-B7DC3E3EFFBB}" type="parTrans" cxnId="{0DFB0EF8-52DD-4D89-BE6C-4460E0A465DE}">
      <dgm:prSet/>
      <dgm:spPr/>
      <dgm:t>
        <a:bodyPr/>
        <a:lstStyle/>
        <a:p>
          <a:endParaRPr lang="es-ES" sz="1200"/>
        </a:p>
      </dgm:t>
    </dgm:pt>
    <dgm:pt modelId="{9BAC3FEF-383D-458B-BC3C-F4DF83C9E9F0}" type="sibTrans" cxnId="{0DFB0EF8-52DD-4D89-BE6C-4460E0A465DE}">
      <dgm:prSet/>
      <dgm:spPr/>
      <dgm:t>
        <a:bodyPr/>
        <a:lstStyle/>
        <a:p>
          <a:endParaRPr lang="es-ES" sz="1200"/>
        </a:p>
      </dgm:t>
    </dgm:pt>
    <dgm:pt modelId="{A74291BC-3374-416B-8A6A-473109583287}" type="asst">
      <dgm:prSet custT="1"/>
      <dgm:spPr/>
      <dgm:t>
        <a:bodyPr/>
        <a:lstStyle/>
        <a:p>
          <a:r>
            <a:rPr lang="es-ES" sz="1200" dirty="0"/>
            <a:t>Vigilante </a:t>
          </a:r>
        </a:p>
        <a:p>
          <a:endParaRPr lang="es-ES" sz="1200" dirty="0"/>
        </a:p>
      </dgm:t>
    </dgm:pt>
    <dgm:pt modelId="{50C8D8F4-8634-43B7-BFD7-C749A8935DEC}" type="parTrans" cxnId="{CB387D1E-B2C5-4D7A-AEDA-69A3ADD1545E}">
      <dgm:prSet/>
      <dgm:spPr/>
      <dgm:t>
        <a:bodyPr/>
        <a:lstStyle/>
        <a:p>
          <a:endParaRPr lang="es-ES" sz="1200"/>
        </a:p>
      </dgm:t>
    </dgm:pt>
    <dgm:pt modelId="{4569421B-0D62-4285-AB87-309B74E55C11}" type="sibTrans" cxnId="{CB387D1E-B2C5-4D7A-AEDA-69A3ADD1545E}">
      <dgm:prSet/>
      <dgm:spPr/>
      <dgm:t>
        <a:bodyPr/>
        <a:lstStyle/>
        <a:p>
          <a:endParaRPr lang="es-ES" sz="1200"/>
        </a:p>
      </dgm:t>
    </dgm:pt>
    <dgm:pt modelId="{2B85410A-CC06-4633-8AF4-2C5B7003A6BE}" type="asst">
      <dgm:prSet custT="1"/>
      <dgm:spPr/>
      <dgm:t>
        <a:bodyPr/>
        <a:lstStyle/>
        <a:p>
          <a:r>
            <a:rPr lang="es-ES" sz="1200" dirty="0"/>
            <a:t>Auxiliar </a:t>
          </a:r>
        </a:p>
        <a:p>
          <a:endParaRPr lang="es-ES" sz="1200" dirty="0"/>
        </a:p>
      </dgm:t>
    </dgm:pt>
    <dgm:pt modelId="{B293FF87-E43A-4B0E-8734-6836326A4F5F}" type="parTrans" cxnId="{837DB15E-BA12-4633-AC3A-927602A8B66C}">
      <dgm:prSet/>
      <dgm:spPr/>
      <dgm:t>
        <a:bodyPr/>
        <a:lstStyle/>
        <a:p>
          <a:endParaRPr lang="es-ES" sz="1200"/>
        </a:p>
      </dgm:t>
    </dgm:pt>
    <dgm:pt modelId="{0544F756-D429-489A-9865-AF32DE7F5FC9}" type="sibTrans" cxnId="{837DB15E-BA12-4633-AC3A-927602A8B66C}">
      <dgm:prSet/>
      <dgm:spPr/>
      <dgm:t>
        <a:bodyPr/>
        <a:lstStyle/>
        <a:p>
          <a:endParaRPr lang="es-ES" sz="1200"/>
        </a:p>
      </dgm:t>
    </dgm:pt>
    <dgm:pt modelId="{8A24BC7B-9F9C-436E-B3DB-C44C0B88556C}" type="asst">
      <dgm:prSet custT="1"/>
      <dgm:spPr/>
      <dgm:t>
        <a:bodyPr/>
        <a:lstStyle/>
        <a:p>
          <a:r>
            <a:rPr lang="es-ES" sz="1200" dirty="0"/>
            <a:t>Maestro (a) </a:t>
          </a:r>
        </a:p>
        <a:p>
          <a:endParaRPr lang="es-ES" sz="1200" dirty="0"/>
        </a:p>
      </dgm:t>
    </dgm:pt>
    <dgm:pt modelId="{4A72F5FC-A3F4-490B-BD27-2A6340EC9FD0}" type="parTrans" cxnId="{3F7B5333-B410-4276-98E3-3C526E4B1C1E}">
      <dgm:prSet/>
      <dgm:spPr/>
      <dgm:t>
        <a:bodyPr/>
        <a:lstStyle/>
        <a:p>
          <a:endParaRPr lang="es-ES" sz="1200"/>
        </a:p>
      </dgm:t>
    </dgm:pt>
    <dgm:pt modelId="{7FAB10C8-109B-45E8-AE77-043328E8CFDE}" type="sibTrans" cxnId="{3F7B5333-B410-4276-98E3-3C526E4B1C1E}">
      <dgm:prSet/>
      <dgm:spPr/>
      <dgm:t>
        <a:bodyPr/>
        <a:lstStyle/>
        <a:p>
          <a:endParaRPr lang="es-ES" sz="1200"/>
        </a:p>
      </dgm:t>
    </dgm:pt>
    <dgm:pt modelId="{6BF4AC50-FEC6-4BE6-A465-0F89E5BAA981}" type="asst">
      <dgm:prSet custT="1"/>
      <dgm:spPr/>
      <dgm:t>
        <a:bodyPr/>
        <a:lstStyle/>
        <a:p>
          <a:r>
            <a:rPr lang="es-ES" sz="1200" dirty="0"/>
            <a:t>Encargado (a) </a:t>
          </a:r>
        </a:p>
        <a:p>
          <a:endParaRPr lang="es-ES" sz="1200" dirty="0"/>
        </a:p>
      </dgm:t>
    </dgm:pt>
    <dgm:pt modelId="{6B0B596A-732C-431A-A2D2-1FB894086545}" type="parTrans" cxnId="{D5E88E3D-E113-4E6F-BF04-3C4F0771033A}">
      <dgm:prSet/>
      <dgm:spPr/>
      <dgm:t>
        <a:bodyPr/>
        <a:lstStyle/>
        <a:p>
          <a:endParaRPr lang="es-ES" sz="1200"/>
        </a:p>
      </dgm:t>
    </dgm:pt>
    <dgm:pt modelId="{B2B20539-DF27-4825-BA98-FACD1980E398}" type="sibTrans" cxnId="{D5E88E3D-E113-4E6F-BF04-3C4F0771033A}">
      <dgm:prSet/>
      <dgm:spPr/>
      <dgm:t>
        <a:bodyPr/>
        <a:lstStyle/>
        <a:p>
          <a:endParaRPr lang="es-ES" sz="1200"/>
        </a:p>
      </dgm:t>
    </dgm:pt>
    <dgm:pt modelId="{9C687DD6-0152-4051-A7F5-258011455396}" type="asst">
      <dgm:prSet custT="1"/>
      <dgm:spPr/>
      <dgm:t>
        <a:bodyPr/>
        <a:lstStyle/>
        <a:p>
          <a:r>
            <a:rPr lang="es-ES" sz="1200" dirty="0"/>
            <a:t>Promotor (a) </a:t>
          </a:r>
        </a:p>
        <a:p>
          <a:endParaRPr lang="es-ES" sz="1200" dirty="0"/>
        </a:p>
      </dgm:t>
    </dgm:pt>
    <dgm:pt modelId="{50588D5E-4692-4857-86E2-11D028326DE7}" type="parTrans" cxnId="{A6213256-1F8E-4A9E-B0BE-3B9797D1F84E}">
      <dgm:prSet/>
      <dgm:spPr/>
      <dgm:t>
        <a:bodyPr/>
        <a:lstStyle/>
        <a:p>
          <a:endParaRPr lang="es-ES" sz="1200"/>
        </a:p>
      </dgm:t>
    </dgm:pt>
    <dgm:pt modelId="{AF2CCAC2-013C-4A97-BD6F-563CAE9ACA7A}" type="sibTrans" cxnId="{A6213256-1F8E-4A9E-B0BE-3B9797D1F84E}">
      <dgm:prSet/>
      <dgm:spPr/>
      <dgm:t>
        <a:bodyPr/>
        <a:lstStyle/>
        <a:p>
          <a:endParaRPr lang="es-ES" sz="1200"/>
        </a:p>
      </dgm:t>
    </dgm:pt>
    <dgm:pt modelId="{F7E57ABA-43DB-4663-B5F4-22ED89D6381F}" type="asst">
      <dgm:prSet custT="1"/>
      <dgm:spPr/>
      <dgm:t>
        <a:bodyPr/>
        <a:lstStyle/>
        <a:p>
          <a:r>
            <a:rPr lang="es-ES" sz="1200" dirty="0"/>
            <a:t>Intendente </a:t>
          </a:r>
        </a:p>
        <a:p>
          <a:endParaRPr lang="es-ES" sz="1200" dirty="0"/>
        </a:p>
      </dgm:t>
    </dgm:pt>
    <dgm:pt modelId="{272C0A4A-AE2F-44F0-A8CF-975CF6E7AEB8}" type="parTrans" cxnId="{3CB24F7D-E5D3-4963-B569-8ADD1F7D73DA}">
      <dgm:prSet/>
      <dgm:spPr/>
      <dgm:t>
        <a:bodyPr/>
        <a:lstStyle/>
        <a:p>
          <a:endParaRPr lang="es-ES" sz="1200"/>
        </a:p>
      </dgm:t>
    </dgm:pt>
    <dgm:pt modelId="{2F4483EF-5E5D-4CFF-831D-5C0A9815CC65}" type="sibTrans" cxnId="{3CB24F7D-E5D3-4963-B569-8ADD1F7D73DA}">
      <dgm:prSet/>
      <dgm:spPr/>
      <dgm:t>
        <a:bodyPr/>
        <a:lstStyle/>
        <a:p>
          <a:endParaRPr lang="es-ES" sz="1200"/>
        </a:p>
      </dgm:t>
    </dgm:pt>
    <dgm:pt modelId="{89158AE5-9860-41D9-B4BF-B71F732779EB}">
      <dgm:prSet custT="1"/>
      <dgm:spPr/>
      <dgm:t>
        <a:bodyPr/>
        <a:lstStyle/>
        <a:p>
          <a:r>
            <a:rPr lang="es-ES" sz="1200" dirty="0"/>
            <a:t>Psicólogo(a) </a:t>
          </a:r>
        </a:p>
      </dgm:t>
    </dgm:pt>
    <dgm:pt modelId="{9CF90576-486F-4229-8D41-F24B34B715EB}" type="parTrans" cxnId="{F7FF7BC9-C38C-4BBC-AC41-03BE3A9A887D}">
      <dgm:prSet/>
      <dgm:spPr/>
      <dgm:t>
        <a:bodyPr/>
        <a:lstStyle/>
        <a:p>
          <a:endParaRPr lang="es-ES"/>
        </a:p>
      </dgm:t>
    </dgm:pt>
    <dgm:pt modelId="{17EC9674-8910-4839-AEBC-6D647E5260C5}" type="sibTrans" cxnId="{F7FF7BC9-C38C-4BBC-AC41-03BE3A9A887D}">
      <dgm:prSet/>
      <dgm:spPr/>
      <dgm:t>
        <a:bodyPr/>
        <a:lstStyle/>
        <a:p>
          <a:endParaRPr lang="es-ES"/>
        </a:p>
      </dgm:t>
    </dgm:pt>
    <dgm:pt modelId="{35221054-4C00-4B9A-9BAF-A5CB5A9FFE60}" type="pres">
      <dgm:prSet presAssocID="{99289680-9B80-4AB6-91EA-03D73B1B62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6086218-0DEF-4AED-AE2B-599FB1813078}" type="pres">
      <dgm:prSet presAssocID="{E695ABA0-47CE-42C9-9C1F-B39CE48654F1}" presName="hierRoot1" presStyleCnt="0">
        <dgm:presLayoutVars>
          <dgm:hierBranch val="init"/>
        </dgm:presLayoutVars>
      </dgm:prSet>
      <dgm:spPr/>
    </dgm:pt>
    <dgm:pt modelId="{37A311F5-C639-42F9-A2C2-4C00F2539938}" type="pres">
      <dgm:prSet presAssocID="{E695ABA0-47CE-42C9-9C1F-B39CE48654F1}" presName="rootComposite1" presStyleCnt="0"/>
      <dgm:spPr/>
    </dgm:pt>
    <dgm:pt modelId="{05199696-B37C-4FFD-90BB-66D5995D35E3}" type="pres">
      <dgm:prSet presAssocID="{E695ABA0-47CE-42C9-9C1F-B39CE48654F1}" presName="rootText1" presStyleLbl="node0" presStyleIdx="0" presStyleCnt="1" custScaleX="120351" custScaleY="110372">
        <dgm:presLayoutVars>
          <dgm:chPref val="3"/>
        </dgm:presLayoutVars>
      </dgm:prSet>
      <dgm:spPr/>
    </dgm:pt>
    <dgm:pt modelId="{AD8D6290-D466-40DA-B14E-9162893667A4}" type="pres">
      <dgm:prSet presAssocID="{E695ABA0-47CE-42C9-9C1F-B39CE48654F1}" presName="rootConnector1" presStyleLbl="node1" presStyleIdx="0" presStyleCnt="0"/>
      <dgm:spPr/>
    </dgm:pt>
    <dgm:pt modelId="{2A5B0621-8C87-48AA-9189-8231ABAEDA9D}" type="pres">
      <dgm:prSet presAssocID="{E695ABA0-47CE-42C9-9C1F-B39CE48654F1}" presName="hierChild2" presStyleCnt="0"/>
      <dgm:spPr/>
    </dgm:pt>
    <dgm:pt modelId="{D0660594-28FE-4839-829A-FD55C7D8F3AA}" type="pres">
      <dgm:prSet presAssocID="{52EBB161-9BDE-4B29-AA2A-AF4B503554F9}" presName="Name37" presStyleLbl="parChTrans1D2" presStyleIdx="0" presStyleCnt="6"/>
      <dgm:spPr/>
    </dgm:pt>
    <dgm:pt modelId="{3480C541-3A4E-49BE-AB23-C00D8132ECF9}" type="pres">
      <dgm:prSet presAssocID="{6157E13F-8B53-43AC-B9D3-070853D13D0E}" presName="hierRoot2" presStyleCnt="0">
        <dgm:presLayoutVars>
          <dgm:hierBranch val="l"/>
        </dgm:presLayoutVars>
      </dgm:prSet>
      <dgm:spPr/>
    </dgm:pt>
    <dgm:pt modelId="{186D0EBA-CFCD-4AAE-A722-F321388F127C}" type="pres">
      <dgm:prSet presAssocID="{6157E13F-8B53-43AC-B9D3-070853D13D0E}" presName="rootComposite" presStyleCnt="0"/>
      <dgm:spPr/>
    </dgm:pt>
    <dgm:pt modelId="{33C4BA0D-DAAB-4104-AF95-ED9AB85FF4CD}" type="pres">
      <dgm:prSet presAssocID="{6157E13F-8B53-43AC-B9D3-070853D13D0E}" presName="rootText" presStyleLbl="node2" presStyleIdx="0" presStyleCnt="4" custScaleY="137071" custLinFactNeighborY="31764">
        <dgm:presLayoutVars>
          <dgm:chPref val="3"/>
        </dgm:presLayoutVars>
      </dgm:prSet>
      <dgm:spPr/>
    </dgm:pt>
    <dgm:pt modelId="{4E67AEE4-A7EB-4FA2-A73A-46B1E7F3B977}" type="pres">
      <dgm:prSet presAssocID="{6157E13F-8B53-43AC-B9D3-070853D13D0E}" presName="rootConnector" presStyleLbl="node2" presStyleIdx="0" presStyleCnt="4"/>
      <dgm:spPr/>
    </dgm:pt>
    <dgm:pt modelId="{CA64C65F-F083-456A-8CC3-DE888FC6BEF7}" type="pres">
      <dgm:prSet presAssocID="{6157E13F-8B53-43AC-B9D3-070853D13D0E}" presName="hierChild4" presStyleCnt="0"/>
      <dgm:spPr/>
    </dgm:pt>
    <dgm:pt modelId="{AE6E7F2B-B0A7-4C0D-968C-F0C63E4B6605}" type="pres">
      <dgm:prSet presAssocID="{9CF90576-486F-4229-8D41-F24B34B715EB}" presName="Name50" presStyleLbl="parChTrans1D3" presStyleIdx="0" presStyleCnt="8"/>
      <dgm:spPr/>
    </dgm:pt>
    <dgm:pt modelId="{AF10BF97-669E-4869-91F3-DEBCEBF36030}" type="pres">
      <dgm:prSet presAssocID="{89158AE5-9860-41D9-B4BF-B71F732779EB}" presName="hierRoot2" presStyleCnt="0">
        <dgm:presLayoutVars>
          <dgm:hierBranch val="init"/>
        </dgm:presLayoutVars>
      </dgm:prSet>
      <dgm:spPr/>
    </dgm:pt>
    <dgm:pt modelId="{608A747A-1ACD-498E-98E4-DDE9005FE0E5}" type="pres">
      <dgm:prSet presAssocID="{89158AE5-9860-41D9-B4BF-B71F732779EB}" presName="rootComposite" presStyleCnt="0"/>
      <dgm:spPr/>
    </dgm:pt>
    <dgm:pt modelId="{518231E1-4F5A-4BAD-A729-52EAE85B5CB4}" type="pres">
      <dgm:prSet presAssocID="{89158AE5-9860-41D9-B4BF-B71F732779EB}" presName="rootText" presStyleLbl="node3" presStyleIdx="0" presStyleCnt="1" custLinFactNeighborY="15066">
        <dgm:presLayoutVars>
          <dgm:chPref val="3"/>
        </dgm:presLayoutVars>
      </dgm:prSet>
      <dgm:spPr/>
    </dgm:pt>
    <dgm:pt modelId="{DCED84A5-62F1-4CFD-98CB-5CB1749EC4CF}" type="pres">
      <dgm:prSet presAssocID="{89158AE5-9860-41D9-B4BF-B71F732779EB}" presName="rootConnector" presStyleLbl="node3" presStyleIdx="0" presStyleCnt="1"/>
      <dgm:spPr/>
    </dgm:pt>
    <dgm:pt modelId="{6B2B782F-6EFB-4F6D-966C-274539973B9E}" type="pres">
      <dgm:prSet presAssocID="{89158AE5-9860-41D9-B4BF-B71F732779EB}" presName="hierChild4" presStyleCnt="0"/>
      <dgm:spPr/>
    </dgm:pt>
    <dgm:pt modelId="{FAB0E042-F63B-48D5-B71C-88D32A58A3C4}" type="pres">
      <dgm:prSet presAssocID="{89158AE5-9860-41D9-B4BF-B71F732779EB}" presName="hierChild5" presStyleCnt="0"/>
      <dgm:spPr/>
    </dgm:pt>
    <dgm:pt modelId="{C73CDEE0-0C77-4E95-B3A1-36C6EE151B2D}" type="pres">
      <dgm:prSet presAssocID="{6157E13F-8B53-43AC-B9D3-070853D13D0E}" presName="hierChild5" presStyleCnt="0"/>
      <dgm:spPr/>
    </dgm:pt>
    <dgm:pt modelId="{9834AFB5-0A30-40E9-B82A-99DDB181E63C}" type="pres">
      <dgm:prSet presAssocID="{22159FC2-D899-4C37-B688-3BB00AD24727}" presName="Name37" presStyleLbl="parChTrans1D2" presStyleIdx="1" presStyleCnt="6"/>
      <dgm:spPr/>
    </dgm:pt>
    <dgm:pt modelId="{F26968CD-C7B6-4E65-8FA2-0618E47526E4}" type="pres">
      <dgm:prSet presAssocID="{FBD0DCC8-6251-4867-BE96-7264BEBEB4CD}" presName="hierRoot2" presStyleCnt="0">
        <dgm:presLayoutVars>
          <dgm:hierBranch val="init"/>
        </dgm:presLayoutVars>
      </dgm:prSet>
      <dgm:spPr/>
    </dgm:pt>
    <dgm:pt modelId="{219BC106-195C-4DC1-B234-C7BFEB870EEC}" type="pres">
      <dgm:prSet presAssocID="{FBD0DCC8-6251-4867-BE96-7264BEBEB4CD}" presName="rootComposite" presStyleCnt="0"/>
      <dgm:spPr/>
    </dgm:pt>
    <dgm:pt modelId="{ED279CE5-B658-452B-8937-D877AF5818C9}" type="pres">
      <dgm:prSet presAssocID="{FBD0DCC8-6251-4867-BE96-7264BEBEB4CD}" presName="rootText" presStyleLbl="node2" presStyleIdx="1" presStyleCnt="4" custScaleY="146085" custLinFactNeighborY="31764">
        <dgm:presLayoutVars>
          <dgm:chPref val="3"/>
        </dgm:presLayoutVars>
      </dgm:prSet>
      <dgm:spPr/>
    </dgm:pt>
    <dgm:pt modelId="{9E11710B-E81D-48E5-8385-94022F2F207E}" type="pres">
      <dgm:prSet presAssocID="{FBD0DCC8-6251-4867-BE96-7264BEBEB4CD}" presName="rootConnector" presStyleLbl="node2" presStyleIdx="1" presStyleCnt="4"/>
      <dgm:spPr/>
    </dgm:pt>
    <dgm:pt modelId="{1EFDE172-5BA5-44B6-9D2A-07640704D6EC}" type="pres">
      <dgm:prSet presAssocID="{FBD0DCC8-6251-4867-BE96-7264BEBEB4CD}" presName="hierChild4" presStyleCnt="0"/>
      <dgm:spPr/>
    </dgm:pt>
    <dgm:pt modelId="{251541F3-4BC4-48B1-B4DF-1439C6DCCDC3}" type="pres">
      <dgm:prSet presAssocID="{FBD0DCC8-6251-4867-BE96-7264BEBEB4CD}" presName="hierChild5" presStyleCnt="0"/>
      <dgm:spPr/>
    </dgm:pt>
    <dgm:pt modelId="{199B6683-4D2E-4CB5-858E-9CB084F51A95}" type="pres">
      <dgm:prSet presAssocID="{C2673067-6B34-4B60-9F35-67831FE02AC7}" presName="Name37" presStyleLbl="parChTrans1D2" presStyleIdx="2" presStyleCnt="6"/>
      <dgm:spPr/>
    </dgm:pt>
    <dgm:pt modelId="{24E24643-C2A4-4E14-9F72-902EC1542DBC}" type="pres">
      <dgm:prSet presAssocID="{67381099-C0E9-424E-B36F-D4ECEBDCE208}" presName="hierRoot2" presStyleCnt="0">
        <dgm:presLayoutVars>
          <dgm:hierBranch val="init"/>
        </dgm:presLayoutVars>
      </dgm:prSet>
      <dgm:spPr/>
    </dgm:pt>
    <dgm:pt modelId="{56BAE4F9-B4E5-40B3-8F04-89E16B8608DF}" type="pres">
      <dgm:prSet presAssocID="{67381099-C0E9-424E-B36F-D4ECEBDCE208}" presName="rootComposite" presStyleCnt="0"/>
      <dgm:spPr/>
    </dgm:pt>
    <dgm:pt modelId="{4AA04826-3CEF-46F7-B117-6E5864CD481E}" type="pres">
      <dgm:prSet presAssocID="{67381099-C0E9-424E-B36F-D4ECEBDCE208}" presName="rootText" presStyleLbl="node2" presStyleIdx="2" presStyleCnt="4" custLinFactNeighborY="31764">
        <dgm:presLayoutVars>
          <dgm:chPref val="3"/>
        </dgm:presLayoutVars>
      </dgm:prSet>
      <dgm:spPr/>
    </dgm:pt>
    <dgm:pt modelId="{E0B252FB-DF31-4D93-96E9-7C1038672925}" type="pres">
      <dgm:prSet presAssocID="{67381099-C0E9-424E-B36F-D4ECEBDCE208}" presName="rootConnector" presStyleLbl="node2" presStyleIdx="2" presStyleCnt="4"/>
      <dgm:spPr/>
    </dgm:pt>
    <dgm:pt modelId="{AE62C747-CF7E-4FEB-A638-832774C46929}" type="pres">
      <dgm:prSet presAssocID="{67381099-C0E9-424E-B36F-D4ECEBDCE208}" presName="hierChild4" presStyleCnt="0"/>
      <dgm:spPr/>
    </dgm:pt>
    <dgm:pt modelId="{7AF61929-02D2-4723-A326-F46E11BA1BD0}" type="pres">
      <dgm:prSet presAssocID="{67381099-C0E9-424E-B36F-D4ECEBDCE208}" presName="hierChild5" presStyleCnt="0"/>
      <dgm:spPr/>
    </dgm:pt>
    <dgm:pt modelId="{C4A88E67-F21B-4EA4-B8FA-6EB85230D329}" type="pres">
      <dgm:prSet presAssocID="{E33E00F7-C193-4B1C-A12F-F31C0AD11267}" presName="Name37" presStyleLbl="parChTrans1D2" presStyleIdx="3" presStyleCnt="6"/>
      <dgm:spPr/>
    </dgm:pt>
    <dgm:pt modelId="{4895B65E-57CB-4268-BD90-6C32F96E9516}" type="pres">
      <dgm:prSet presAssocID="{B9ED79D8-9B18-421B-9D90-D14270397F83}" presName="hierRoot2" presStyleCnt="0">
        <dgm:presLayoutVars>
          <dgm:hierBranch val="init"/>
        </dgm:presLayoutVars>
      </dgm:prSet>
      <dgm:spPr/>
    </dgm:pt>
    <dgm:pt modelId="{C0E383D2-B6E7-4B92-AB50-2D18B46C76FA}" type="pres">
      <dgm:prSet presAssocID="{B9ED79D8-9B18-421B-9D90-D14270397F83}" presName="rootComposite" presStyleCnt="0"/>
      <dgm:spPr/>
    </dgm:pt>
    <dgm:pt modelId="{AE511442-76B1-4FF6-A125-F7BE96056605}" type="pres">
      <dgm:prSet presAssocID="{B9ED79D8-9B18-421B-9D90-D14270397F83}" presName="rootText" presStyleLbl="node2" presStyleIdx="3" presStyleCnt="4" custLinFactNeighborY="31764">
        <dgm:presLayoutVars>
          <dgm:chPref val="3"/>
        </dgm:presLayoutVars>
      </dgm:prSet>
      <dgm:spPr/>
    </dgm:pt>
    <dgm:pt modelId="{672A323F-CBD6-4800-B0B8-E6E514B9E4EC}" type="pres">
      <dgm:prSet presAssocID="{B9ED79D8-9B18-421B-9D90-D14270397F83}" presName="rootConnector" presStyleLbl="node2" presStyleIdx="3" presStyleCnt="4"/>
      <dgm:spPr/>
    </dgm:pt>
    <dgm:pt modelId="{63BB91C6-B82F-4ABE-9325-7135149C39F3}" type="pres">
      <dgm:prSet presAssocID="{B9ED79D8-9B18-421B-9D90-D14270397F83}" presName="hierChild4" presStyleCnt="0"/>
      <dgm:spPr/>
    </dgm:pt>
    <dgm:pt modelId="{1198845E-BEB7-4F1E-A10C-6D0C9BED4653}" type="pres">
      <dgm:prSet presAssocID="{B9ED79D8-9B18-421B-9D90-D14270397F83}" presName="hierChild5" presStyleCnt="0"/>
      <dgm:spPr/>
    </dgm:pt>
    <dgm:pt modelId="{57ECAD82-B399-4613-AAF8-9472A42535F1}" type="pres">
      <dgm:prSet presAssocID="{00B16060-ED66-4ABA-8007-B7DC3E3EFFBB}" presName="Name111" presStyleLbl="parChTrans1D3" presStyleIdx="1" presStyleCnt="8"/>
      <dgm:spPr/>
    </dgm:pt>
    <dgm:pt modelId="{1AC57A49-7A63-46BB-85A6-5101549D6CF9}" type="pres">
      <dgm:prSet presAssocID="{6D95F05C-C9FD-4589-BE07-3000EBA9E89E}" presName="hierRoot3" presStyleCnt="0">
        <dgm:presLayoutVars>
          <dgm:hierBranch val="init"/>
        </dgm:presLayoutVars>
      </dgm:prSet>
      <dgm:spPr/>
    </dgm:pt>
    <dgm:pt modelId="{96814CB0-CD88-46D1-B261-7F559B79B00A}" type="pres">
      <dgm:prSet presAssocID="{6D95F05C-C9FD-4589-BE07-3000EBA9E89E}" presName="rootComposite3" presStyleCnt="0"/>
      <dgm:spPr/>
    </dgm:pt>
    <dgm:pt modelId="{764DAA54-749C-4CBF-B6CD-737EE25E190D}" type="pres">
      <dgm:prSet presAssocID="{6D95F05C-C9FD-4589-BE07-3000EBA9E89E}" presName="rootText3" presStyleLbl="asst2" presStyleIdx="0" presStyleCnt="7" custScaleX="120351" custScaleY="82526" custLinFactNeighborY="31764">
        <dgm:presLayoutVars>
          <dgm:chPref val="3"/>
        </dgm:presLayoutVars>
      </dgm:prSet>
      <dgm:spPr/>
    </dgm:pt>
    <dgm:pt modelId="{9D1E9F96-42EF-4A8A-B7CB-6644F60947DB}" type="pres">
      <dgm:prSet presAssocID="{6D95F05C-C9FD-4589-BE07-3000EBA9E89E}" presName="rootConnector3" presStyleLbl="asst2" presStyleIdx="0" presStyleCnt="7"/>
      <dgm:spPr/>
    </dgm:pt>
    <dgm:pt modelId="{0E8E7D7E-306C-48D0-997C-7471F1ED497D}" type="pres">
      <dgm:prSet presAssocID="{6D95F05C-C9FD-4589-BE07-3000EBA9E89E}" presName="hierChild6" presStyleCnt="0"/>
      <dgm:spPr/>
    </dgm:pt>
    <dgm:pt modelId="{3DE97328-2C0A-4DE0-9E66-56C5030AB66F}" type="pres">
      <dgm:prSet presAssocID="{6D95F05C-C9FD-4589-BE07-3000EBA9E89E}" presName="hierChild7" presStyleCnt="0"/>
      <dgm:spPr/>
    </dgm:pt>
    <dgm:pt modelId="{E0819C89-EDC1-4BE5-B9D1-3435CB7801A4}" type="pres">
      <dgm:prSet presAssocID="{50C8D8F4-8634-43B7-BFD7-C749A8935DEC}" presName="Name111" presStyleLbl="parChTrans1D3" presStyleIdx="2" presStyleCnt="8"/>
      <dgm:spPr/>
    </dgm:pt>
    <dgm:pt modelId="{2AC9DA48-B250-45CF-A537-48BDEBB97897}" type="pres">
      <dgm:prSet presAssocID="{A74291BC-3374-416B-8A6A-473109583287}" presName="hierRoot3" presStyleCnt="0">
        <dgm:presLayoutVars>
          <dgm:hierBranch val="init"/>
        </dgm:presLayoutVars>
      </dgm:prSet>
      <dgm:spPr/>
    </dgm:pt>
    <dgm:pt modelId="{B72B2D10-9DC3-4218-9D32-935263C00FB0}" type="pres">
      <dgm:prSet presAssocID="{A74291BC-3374-416B-8A6A-473109583287}" presName="rootComposite3" presStyleCnt="0"/>
      <dgm:spPr/>
    </dgm:pt>
    <dgm:pt modelId="{B586C106-5AF5-49D8-A684-B2A56A8B23C6}" type="pres">
      <dgm:prSet presAssocID="{A74291BC-3374-416B-8A6A-473109583287}" presName="rootText3" presStyleLbl="asst2" presStyleIdx="1" presStyleCnt="7" custScaleX="120351" custScaleY="82526" custLinFactNeighborY="31764">
        <dgm:presLayoutVars>
          <dgm:chPref val="3"/>
        </dgm:presLayoutVars>
      </dgm:prSet>
      <dgm:spPr/>
    </dgm:pt>
    <dgm:pt modelId="{76D79313-125B-4CF2-B718-A4CD4A8607A2}" type="pres">
      <dgm:prSet presAssocID="{A74291BC-3374-416B-8A6A-473109583287}" presName="rootConnector3" presStyleLbl="asst2" presStyleIdx="1" presStyleCnt="7"/>
      <dgm:spPr/>
    </dgm:pt>
    <dgm:pt modelId="{B9E78808-D2C3-46FA-B071-149FB8D321C0}" type="pres">
      <dgm:prSet presAssocID="{A74291BC-3374-416B-8A6A-473109583287}" presName="hierChild6" presStyleCnt="0"/>
      <dgm:spPr/>
    </dgm:pt>
    <dgm:pt modelId="{2E2D58E0-4E9D-4AC1-9B92-C63A23D616CB}" type="pres">
      <dgm:prSet presAssocID="{A74291BC-3374-416B-8A6A-473109583287}" presName="hierChild7" presStyleCnt="0"/>
      <dgm:spPr/>
    </dgm:pt>
    <dgm:pt modelId="{AF7F462C-F9EA-4E6B-8F74-61D9DBC46CE5}" type="pres">
      <dgm:prSet presAssocID="{B293FF87-E43A-4B0E-8734-6836326A4F5F}" presName="Name111" presStyleLbl="parChTrans1D3" presStyleIdx="3" presStyleCnt="8"/>
      <dgm:spPr/>
    </dgm:pt>
    <dgm:pt modelId="{E7187798-95A4-4224-BFD3-84443F69A4CA}" type="pres">
      <dgm:prSet presAssocID="{2B85410A-CC06-4633-8AF4-2C5B7003A6BE}" presName="hierRoot3" presStyleCnt="0">
        <dgm:presLayoutVars>
          <dgm:hierBranch val="init"/>
        </dgm:presLayoutVars>
      </dgm:prSet>
      <dgm:spPr/>
    </dgm:pt>
    <dgm:pt modelId="{9E5FC724-907A-4844-A766-F6CC8CDC8C14}" type="pres">
      <dgm:prSet presAssocID="{2B85410A-CC06-4633-8AF4-2C5B7003A6BE}" presName="rootComposite3" presStyleCnt="0"/>
      <dgm:spPr/>
    </dgm:pt>
    <dgm:pt modelId="{29554508-0ADE-451B-8CBE-4F9F8C200A1A}" type="pres">
      <dgm:prSet presAssocID="{2B85410A-CC06-4633-8AF4-2C5B7003A6BE}" presName="rootText3" presStyleLbl="asst2" presStyleIdx="2" presStyleCnt="7" custScaleX="120351" custScaleY="82526" custLinFactNeighborY="13235">
        <dgm:presLayoutVars>
          <dgm:chPref val="3"/>
        </dgm:presLayoutVars>
      </dgm:prSet>
      <dgm:spPr/>
    </dgm:pt>
    <dgm:pt modelId="{4E3CFF70-0D33-4CFC-B3BB-FAF0063C80AA}" type="pres">
      <dgm:prSet presAssocID="{2B85410A-CC06-4633-8AF4-2C5B7003A6BE}" presName="rootConnector3" presStyleLbl="asst2" presStyleIdx="2" presStyleCnt="7"/>
      <dgm:spPr/>
    </dgm:pt>
    <dgm:pt modelId="{FE64D865-E3DB-4508-BB02-52BD1C65B318}" type="pres">
      <dgm:prSet presAssocID="{2B85410A-CC06-4633-8AF4-2C5B7003A6BE}" presName="hierChild6" presStyleCnt="0"/>
      <dgm:spPr/>
    </dgm:pt>
    <dgm:pt modelId="{3223450B-E228-4606-BF73-D0E67E0DA550}" type="pres">
      <dgm:prSet presAssocID="{2B85410A-CC06-4633-8AF4-2C5B7003A6BE}" presName="hierChild7" presStyleCnt="0"/>
      <dgm:spPr/>
    </dgm:pt>
    <dgm:pt modelId="{770D652A-3C8B-4EB3-A41D-6CFB007D8C0A}" type="pres">
      <dgm:prSet presAssocID="{4A72F5FC-A3F4-490B-BD27-2A6340EC9FD0}" presName="Name111" presStyleLbl="parChTrans1D3" presStyleIdx="4" presStyleCnt="8"/>
      <dgm:spPr/>
    </dgm:pt>
    <dgm:pt modelId="{8AA414D4-7A20-45E3-8D92-14193F1D3756}" type="pres">
      <dgm:prSet presAssocID="{8A24BC7B-9F9C-436E-B3DB-C44C0B88556C}" presName="hierRoot3" presStyleCnt="0">
        <dgm:presLayoutVars>
          <dgm:hierBranch val="init"/>
        </dgm:presLayoutVars>
      </dgm:prSet>
      <dgm:spPr/>
    </dgm:pt>
    <dgm:pt modelId="{FCDCF043-E899-4210-9BAF-2CBFA5EDD480}" type="pres">
      <dgm:prSet presAssocID="{8A24BC7B-9F9C-436E-B3DB-C44C0B88556C}" presName="rootComposite3" presStyleCnt="0"/>
      <dgm:spPr/>
    </dgm:pt>
    <dgm:pt modelId="{9EEB8961-DF3D-4AF6-9D8B-5DFD93E614E5}" type="pres">
      <dgm:prSet presAssocID="{8A24BC7B-9F9C-436E-B3DB-C44C0B88556C}" presName="rootText3" presStyleLbl="asst2" presStyleIdx="3" presStyleCnt="7" custScaleX="120351" custScaleY="82526" custLinFactNeighborX="3257" custLinFactNeighborY="15603">
        <dgm:presLayoutVars>
          <dgm:chPref val="3"/>
        </dgm:presLayoutVars>
      </dgm:prSet>
      <dgm:spPr/>
    </dgm:pt>
    <dgm:pt modelId="{08112DE1-FF0C-48B5-8049-A55BCD692ADE}" type="pres">
      <dgm:prSet presAssocID="{8A24BC7B-9F9C-436E-B3DB-C44C0B88556C}" presName="rootConnector3" presStyleLbl="asst2" presStyleIdx="3" presStyleCnt="7"/>
      <dgm:spPr/>
    </dgm:pt>
    <dgm:pt modelId="{69C89C46-9F02-4F48-A271-0F69CD445B60}" type="pres">
      <dgm:prSet presAssocID="{8A24BC7B-9F9C-436E-B3DB-C44C0B88556C}" presName="hierChild6" presStyleCnt="0"/>
      <dgm:spPr/>
    </dgm:pt>
    <dgm:pt modelId="{0FC97631-F8A4-4643-B13C-AF9256913856}" type="pres">
      <dgm:prSet presAssocID="{8A24BC7B-9F9C-436E-B3DB-C44C0B88556C}" presName="hierChild7" presStyleCnt="0"/>
      <dgm:spPr/>
    </dgm:pt>
    <dgm:pt modelId="{DEA565AD-1A8D-4D73-B334-71DA29BAF356}" type="pres">
      <dgm:prSet presAssocID="{6B0B596A-732C-431A-A2D2-1FB894086545}" presName="Name111" presStyleLbl="parChTrans1D3" presStyleIdx="5" presStyleCnt="8"/>
      <dgm:spPr/>
    </dgm:pt>
    <dgm:pt modelId="{7FD5AC5A-89B0-48CC-A2E0-CF40F0F6295A}" type="pres">
      <dgm:prSet presAssocID="{6BF4AC50-FEC6-4BE6-A465-0F89E5BAA981}" presName="hierRoot3" presStyleCnt="0">
        <dgm:presLayoutVars>
          <dgm:hierBranch val="init"/>
        </dgm:presLayoutVars>
      </dgm:prSet>
      <dgm:spPr/>
    </dgm:pt>
    <dgm:pt modelId="{12C85076-DCE1-42A8-8E6C-E00E797C28A6}" type="pres">
      <dgm:prSet presAssocID="{6BF4AC50-FEC6-4BE6-A465-0F89E5BAA981}" presName="rootComposite3" presStyleCnt="0"/>
      <dgm:spPr/>
    </dgm:pt>
    <dgm:pt modelId="{26CA1E48-CF98-46FE-9C47-B5CE57D558FC}" type="pres">
      <dgm:prSet presAssocID="{6BF4AC50-FEC6-4BE6-A465-0F89E5BAA981}" presName="rootText3" presStyleLbl="asst2" presStyleIdx="4" presStyleCnt="7" custScaleX="120351" custScaleY="82526" custLinFactNeighborY="2647">
        <dgm:presLayoutVars>
          <dgm:chPref val="3"/>
        </dgm:presLayoutVars>
      </dgm:prSet>
      <dgm:spPr/>
    </dgm:pt>
    <dgm:pt modelId="{4AD952C2-0908-4A71-8714-BDC68C931423}" type="pres">
      <dgm:prSet presAssocID="{6BF4AC50-FEC6-4BE6-A465-0F89E5BAA981}" presName="rootConnector3" presStyleLbl="asst2" presStyleIdx="4" presStyleCnt="7"/>
      <dgm:spPr/>
    </dgm:pt>
    <dgm:pt modelId="{22C8BEF8-24DC-4758-80CA-1FD816C52CAB}" type="pres">
      <dgm:prSet presAssocID="{6BF4AC50-FEC6-4BE6-A465-0F89E5BAA981}" presName="hierChild6" presStyleCnt="0"/>
      <dgm:spPr/>
    </dgm:pt>
    <dgm:pt modelId="{B0E90C5D-D4C7-4FD1-94AD-52B322D8F4F6}" type="pres">
      <dgm:prSet presAssocID="{6BF4AC50-FEC6-4BE6-A465-0F89E5BAA981}" presName="hierChild7" presStyleCnt="0"/>
      <dgm:spPr/>
    </dgm:pt>
    <dgm:pt modelId="{B90843E4-77A4-452C-829C-80639472981B}" type="pres">
      <dgm:prSet presAssocID="{50588D5E-4692-4857-86E2-11D028326DE7}" presName="Name111" presStyleLbl="parChTrans1D3" presStyleIdx="6" presStyleCnt="8"/>
      <dgm:spPr/>
    </dgm:pt>
    <dgm:pt modelId="{869E14CB-26B4-499F-B503-CEC2783A065B}" type="pres">
      <dgm:prSet presAssocID="{9C687DD6-0152-4051-A7F5-258011455396}" presName="hierRoot3" presStyleCnt="0">
        <dgm:presLayoutVars>
          <dgm:hierBranch val="init"/>
        </dgm:presLayoutVars>
      </dgm:prSet>
      <dgm:spPr/>
    </dgm:pt>
    <dgm:pt modelId="{E1FF7CB4-5395-42A6-AF41-BDD722A50913}" type="pres">
      <dgm:prSet presAssocID="{9C687DD6-0152-4051-A7F5-258011455396}" presName="rootComposite3" presStyleCnt="0"/>
      <dgm:spPr/>
    </dgm:pt>
    <dgm:pt modelId="{98405908-B7D2-48E7-9271-95F535AAF33A}" type="pres">
      <dgm:prSet presAssocID="{9C687DD6-0152-4051-A7F5-258011455396}" presName="rootText3" presStyleLbl="asst2" presStyleIdx="5" presStyleCnt="7" custScaleX="120351" custScaleY="82526" custLinFactNeighborY="2647">
        <dgm:presLayoutVars>
          <dgm:chPref val="3"/>
        </dgm:presLayoutVars>
      </dgm:prSet>
      <dgm:spPr/>
    </dgm:pt>
    <dgm:pt modelId="{7339402D-E43C-4C31-93DC-046867C2E4FC}" type="pres">
      <dgm:prSet presAssocID="{9C687DD6-0152-4051-A7F5-258011455396}" presName="rootConnector3" presStyleLbl="asst2" presStyleIdx="5" presStyleCnt="7"/>
      <dgm:spPr/>
    </dgm:pt>
    <dgm:pt modelId="{635AC697-3D6C-473A-8D77-7A6E3C15FBB6}" type="pres">
      <dgm:prSet presAssocID="{9C687DD6-0152-4051-A7F5-258011455396}" presName="hierChild6" presStyleCnt="0"/>
      <dgm:spPr/>
    </dgm:pt>
    <dgm:pt modelId="{A7DAB7AD-31CF-4154-8BEE-78C3E8DCD1DF}" type="pres">
      <dgm:prSet presAssocID="{9C687DD6-0152-4051-A7F5-258011455396}" presName="hierChild7" presStyleCnt="0"/>
      <dgm:spPr/>
    </dgm:pt>
    <dgm:pt modelId="{CEFBF274-9C8E-428E-925E-219998BF39CB}" type="pres">
      <dgm:prSet presAssocID="{272C0A4A-AE2F-44F0-A8CF-975CF6E7AEB8}" presName="Name111" presStyleLbl="parChTrans1D3" presStyleIdx="7" presStyleCnt="8"/>
      <dgm:spPr/>
    </dgm:pt>
    <dgm:pt modelId="{7E94A8CB-CEDF-45F6-A7C2-669EEFF73AEA}" type="pres">
      <dgm:prSet presAssocID="{F7E57ABA-43DB-4663-B5F4-22ED89D6381F}" presName="hierRoot3" presStyleCnt="0">
        <dgm:presLayoutVars>
          <dgm:hierBranch val="init"/>
        </dgm:presLayoutVars>
      </dgm:prSet>
      <dgm:spPr/>
    </dgm:pt>
    <dgm:pt modelId="{B602109F-7C85-46F0-BC25-588BD91F7EFA}" type="pres">
      <dgm:prSet presAssocID="{F7E57ABA-43DB-4663-B5F4-22ED89D6381F}" presName="rootComposite3" presStyleCnt="0"/>
      <dgm:spPr/>
    </dgm:pt>
    <dgm:pt modelId="{9E9B889F-5079-4253-8D58-FE65F5ECEBA2}" type="pres">
      <dgm:prSet presAssocID="{F7E57ABA-43DB-4663-B5F4-22ED89D6381F}" presName="rootText3" presStyleLbl="asst2" presStyleIdx="6" presStyleCnt="7" custScaleX="120351" custScaleY="82526" custLinFactNeighborY="-10587">
        <dgm:presLayoutVars>
          <dgm:chPref val="3"/>
        </dgm:presLayoutVars>
      </dgm:prSet>
      <dgm:spPr/>
    </dgm:pt>
    <dgm:pt modelId="{CCC9EC6E-90BF-425D-91DA-2B40FCBB6ABB}" type="pres">
      <dgm:prSet presAssocID="{F7E57ABA-43DB-4663-B5F4-22ED89D6381F}" presName="rootConnector3" presStyleLbl="asst2" presStyleIdx="6" presStyleCnt="7"/>
      <dgm:spPr/>
    </dgm:pt>
    <dgm:pt modelId="{CD575CF9-7499-4FB0-B4A4-4DE57DDDEDDF}" type="pres">
      <dgm:prSet presAssocID="{F7E57ABA-43DB-4663-B5F4-22ED89D6381F}" presName="hierChild6" presStyleCnt="0"/>
      <dgm:spPr/>
    </dgm:pt>
    <dgm:pt modelId="{30A65DFD-23CB-4F11-A0F8-2F45A3B3E00A}" type="pres">
      <dgm:prSet presAssocID="{F7E57ABA-43DB-4663-B5F4-22ED89D6381F}" presName="hierChild7" presStyleCnt="0"/>
      <dgm:spPr/>
    </dgm:pt>
    <dgm:pt modelId="{A9B9DEA7-181A-4F69-BC00-0D4B8D55FEFC}" type="pres">
      <dgm:prSet presAssocID="{E695ABA0-47CE-42C9-9C1F-B39CE48654F1}" presName="hierChild3" presStyleCnt="0"/>
      <dgm:spPr/>
    </dgm:pt>
    <dgm:pt modelId="{DC4A4941-99DC-4625-AC2F-E17362C999F1}" type="pres">
      <dgm:prSet presAssocID="{80038076-030B-4B08-B0D9-244083CEE21E}" presName="Name111" presStyleLbl="parChTrans1D2" presStyleIdx="4" presStyleCnt="6"/>
      <dgm:spPr/>
    </dgm:pt>
    <dgm:pt modelId="{EF6E33B3-D185-4CAE-A47A-D4298DF88526}" type="pres">
      <dgm:prSet presAssocID="{D098F617-21C4-45DA-9F94-6A332CD078EB}" presName="hierRoot3" presStyleCnt="0">
        <dgm:presLayoutVars>
          <dgm:hierBranch val="init"/>
        </dgm:presLayoutVars>
      </dgm:prSet>
      <dgm:spPr/>
    </dgm:pt>
    <dgm:pt modelId="{4E81BA98-BBA8-4FBC-918A-AEBF0355F379}" type="pres">
      <dgm:prSet presAssocID="{D098F617-21C4-45DA-9F94-6A332CD078EB}" presName="rootComposite3" presStyleCnt="0"/>
      <dgm:spPr/>
    </dgm:pt>
    <dgm:pt modelId="{4378B62A-51DD-4991-8474-6BB52FD80A11}" type="pres">
      <dgm:prSet presAssocID="{D098F617-21C4-45DA-9F94-6A332CD078EB}" presName="rootText3" presStyleLbl="asst1" presStyleIdx="0" presStyleCnt="2" custLinFactNeighborY="23823">
        <dgm:presLayoutVars>
          <dgm:chPref val="3"/>
        </dgm:presLayoutVars>
      </dgm:prSet>
      <dgm:spPr/>
    </dgm:pt>
    <dgm:pt modelId="{DE605563-413B-4C52-9246-AD90F01012FF}" type="pres">
      <dgm:prSet presAssocID="{D098F617-21C4-45DA-9F94-6A332CD078EB}" presName="rootConnector3" presStyleLbl="asst1" presStyleIdx="0" presStyleCnt="2"/>
      <dgm:spPr/>
    </dgm:pt>
    <dgm:pt modelId="{E14C2F1E-3329-42AF-94F8-BFB94794CFDC}" type="pres">
      <dgm:prSet presAssocID="{D098F617-21C4-45DA-9F94-6A332CD078EB}" presName="hierChild6" presStyleCnt="0"/>
      <dgm:spPr/>
    </dgm:pt>
    <dgm:pt modelId="{6E75B19A-AC9F-484A-B588-2A2571D91288}" type="pres">
      <dgm:prSet presAssocID="{D098F617-21C4-45DA-9F94-6A332CD078EB}" presName="hierChild7" presStyleCnt="0"/>
      <dgm:spPr/>
    </dgm:pt>
    <dgm:pt modelId="{EE9AE1BD-F7B5-4209-8CED-FE66EF124FDA}" type="pres">
      <dgm:prSet presAssocID="{4542C015-270B-44A6-B905-967830C0E45A}" presName="Name111" presStyleLbl="parChTrans1D2" presStyleIdx="5" presStyleCnt="6"/>
      <dgm:spPr/>
    </dgm:pt>
    <dgm:pt modelId="{1922790D-B445-4852-810C-A778D667A44F}" type="pres">
      <dgm:prSet presAssocID="{744432FC-64E1-4700-8924-4DF5D8E10900}" presName="hierRoot3" presStyleCnt="0">
        <dgm:presLayoutVars>
          <dgm:hierBranch val="init"/>
        </dgm:presLayoutVars>
      </dgm:prSet>
      <dgm:spPr/>
    </dgm:pt>
    <dgm:pt modelId="{E7A4E7A1-4CBF-426D-A5B8-703DBC6A26D5}" type="pres">
      <dgm:prSet presAssocID="{744432FC-64E1-4700-8924-4DF5D8E10900}" presName="rootComposite3" presStyleCnt="0"/>
      <dgm:spPr/>
    </dgm:pt>
    <dgm:pt modelId="{83EACB74-E09A-4AAF-8DDF-32DCD0FF48B9}" type="pres">
      <dgm:prSet presAssocID="{744432FC-64E1-4700-8924-4DF5D8E10900}" presName="rootText3" presStyleLbl="asst1" presStyleIdx="1" presStyleCnt="2" custLinFactNeighborY="23823">
        <dgm:presLayoutVars>
          <dgm:chPref val="3"/>
        </dgm:presLayoutVars>
      </dgm:prSet>
      <dgm:spPr/>
    </dgm:pt>
    <dgm:pt modelId="{7EED62CD-C479-4F5A-BB03-D6A195CCEEA9}" type="pres">
      <dgm:prSet presAssocID="{744432FC-64E1-4700-8924-4DF5D8E10900}" presName="rootConnector3" presStyleLbl="asst1" presStyleIdx="1" presStyleCnt="2"/>
      <dgm:spPr/>
    </dgm:pt>
    <dgm:pt modelId="{57EE0FEC-53F7-4E04-B381-EB62D443EF3D}" type="pres">
      <dgm:prSet presAssocID="{744432FC-64E1-4700-8924-4DF5D8E10900}" presName="hierChild6" presStyleCnt="0"/>
      <dgm:spPr/>
    </dgm:pt>
    <dgm:pt modelId="{66C2054A-F4E5-49A9-8FCC-E6D08D5A26A7}" type="pres">
      <dgm:prSet presAssocID="{744432FC-64E1-4700-8924-4DF5D8E10900}" presName="hierChild7" presStyleCnt="0"/>
      <dgm:spPr/>
    </dgm:pt>
  </dgm:ptLst>
  <dgm:cxnLst>
    <dgm:cxn modelId="{80E9860A-9AA6-47D2-A0AD-92FA5A3E7BB5}" type="presOf" srcId="{FBD0DCC8-6251-4867-BE96-7264BEBEB4CD}" destId="{9E11710B-E81D-48E5-8385-94022F2F207E}" srcOrd="1" destOrd="0" presId="urn:microsoft.com/office/officeart/2005/8/layout/orgChart1"/>
    <dgm:cxn modelId="{08D7100C-FB4A-42FA-9383-D5FE7A93DFD2}" type="presOf" srcId="{E33E00F7-C193-4B1C-A12F-F31C0AD11267}" destId="{C4A88E67-F21B-4EA4-B8FA-6EB85230D329}" srcOrd="0" destOrd="0" presId="urn:microsoft.com/office/officeart/2005/8/layout/orgChart1"/>
    <dgm:cxn modelId="{1A932E0C-388C-440D-9769-A8420804614A}" type="presOf" srcId="{F7E57ABA-43DB-4663-B5F4-22ED89D6381F}" destId="{CCC9EC6E-90BF-425D-91DA-2B40FCBB6ABB}" srcOrd="1" destOrd="0" presId="urn:microsoft.com/office/officeart/2005/8/layout/orgChart1"/>
    <dgm:cxn modelId="{A61B680C-3BD3-40FB-B511-C1BE35FD710C}" type="presOf" srcId="{50C8D8F4-8634-43B7-BFD7-C749A8935DEC}" destId="{E0819C89-EDC1-4BE5-B9D1-3435CB7801A4}" srcOrd="0" destOrd="0" presId="urn:microsoft.com/office/officeart/2005/8/layout/orgChart1"/>
    <dgm:cxn modelId="{A17A840D-8960-435D-800C-DC8D37BC605F}" type="presOf" srcId="{6D95F05C-C9FD-4589-BE07-3000EBA9E89E}" destId="{764DAA54-749C-4CBF-B6CD-737EE25E190D}" srcOrd="0" destOrd="0" presId="urn:microsoft.com/office/officeart/2005/8/layout/orgChart1"/>
    <dgm:cxn modelId="{17209015-72A2-453E-8D68-7F4D5DA5015F}" type="presOf" srcId="{4A72F5FC-A3F4-490B-BD27-2A6340EC9FD0}" destId="{770D652A-3C8B-4EB3-A41D-6CFB007D8C0A}" srcOrd="0" destOrd="0" presId="urn:microsoft.com/office/officeart/2005/8/layout/orgChart1"/>
    <dgm:cxn modelId="{9B6B521B-889C-45AF-80D6-D07D9FA974BD}" srcId="{E695ABA0-47CE-42C9-9C1F-B39CE48654F1}" destId="{67381099-C0E9-424E-B36F-D4ECEBDCE208}" srcOrd="4" destOrd="0" parTransId="{C2673067-6B34-4B60-9F35-67831FE02AC7}" sibTransId="{7F835BA8-899E-41CF-870C-F9BDF3B933DF}"/>
    <dgm:cxn modelId="{CB387D1E-B2C5-4D7A-AEDA-69A3ADD1545E}" srcId="{B9ED79D8-9B18-421B-9D90-D14270397F83}" destId="{A74291BC-3374-416B-8A6A-473109583287}" srcOrd="1" destOrd="0" parTransId="{50C8D8F4-8634-43B7-BFD7-C749A8935DEC}" sibTransId="{4569421B-0D62-4285-AB87-309B74E55C11}"/>
    <dgm:cxn modelId="{79A2AC1F-2A9A-4F42-A234-87BC87C27412}" type="presOf" srcId="{89158AE5-9860-41D9-B4BF-B71F732779EB}" destId="{DCED84A5-62F1-4CFD-98CB-5CB1749EC4CF}" srcOrd="1" destOrd="0" presId="urn:microsoft.com/office/officeart/2005/8/layout/orgChart1"/>
    <dgm:cxn modelId="{C9079F29-AE29-4754-AF9A-D7CD002D4C54}" type="presOf" srcId="{50588D5E-4692-4857-86E2-11D028326DE7}" destId="{B90843E4-77A4-452C-829C-80639472981B}" srcOrd="0" destOrd="0" presId="urn:microsoft.com/office/officeart/2005/8/layout/orgChart1"/>
    <dgm:cxn modelId="{3DB51731-B3E7-422F-9692-A90FAB8CF9EE}" type="presOf" srcId="{E695ABA0-47CE-42C9-9C1F-B39CE48654F1}" destId="{AD8D6290-D466-40DA-B14E-9162893667A4}" srcOrd="1" destOrd="0" presId="urn:microsoft.com/office/officeart/2005/8/layout/orgChart1"/>
    <dgm:cxn modelId="{3F7B5333-B410-4276-98E3-3C526E4B1C1E}" srcId="{B9ED79D8-9B18-421B-9D90-D14270397F83}" destId="{8A24BC7B-9F9C-436E-B3DB-C44C0B88556C}" srcOrd="3" destOrd="0" parTransId="{4A72F5FC-A3F4-490B-BD27-2A6340EC9FD0}" sibTransId="{7FAB10C8-109B-45E8-AE77-043328E8CFDE}"/>
    <dgm:cxn modelId="{47A32F3B-D1E0-4CBB-B99C-3230A5CAE196}" type="presOf" srcId="{4542C015-270B-44A6-B905-967830C0E45A}" destId="{EE9AE1BD-F7B5-4209-8CED-FE66EF124FDA}" srcOrd="0" destOrd="0" presId="urn:microsoft.com/office/officeart/2005/8/layout/orgChart1"/>
    <dgm:cxn modelId="{D5E88E3D-E113-4E6F-BF04-3C4F0771033A}" srcId="{B9ED79D8-9B18-421B-9D90-D14270397F83}" destId="{6BF4AC50-FEC6-4BE6-A465-0F89E5BAA981}" srcOrd="4" destOrd="0" parTransId="{6B0B596A-732C-431A-A2D2-1FB894086545}" sibTransId="{B2B20539-DF27-4825-BA98-FACD1980E398}"/>
    <dgm:cxn modelId="{837DB15E-BA12-4633-AC3A-927602A8B66C}" srcId="{B9ED79D8-9B18-421B-9D90-D14270397F83}" destId="{2B85410A-CC06-4633-8AF4-2C5B7003A6BE}" srcOrd="2" destOrd="0" parTransId="{B293FF87-E43A-4B0E-8734-6836326A4F5F}" sibTransId="{0544F756-D429-489A-9865-AF32DE7F5FC9}"/>
    <dgm:cxn modelId="{59CFBE45-D894-43AB-8964-3074226C98AD}" srcId="{E695ABA0-47CE-42C9-9C1F-B39CE48654F1}" destId="{6157E13F-8B53-43AC-B9D3-070853D13D0E}" srcOrd="2" destOrd="0" parTransId="{52EBB161-9BDE-4B29-AA2A-AF4B503554F9}" sibTransId="{9FCB344F-6E6D-4283-8B1A-31A0799D6909}"/>
    <dgm:cxn modelId="{B5A49A47-BABA-45B8-AAEA-9BAD40F17636}" type="presOf" srcId="{D098F617-21C4-45DA-9F94-6A332CD078EB}" destId="{4378B62A-51DD-4991-8474-6BB52FD80A11}" srcOrd="0" destOrd="0" presId="urn:microsoft.com/office/officeart/2005/8/layout/orgChart1"/>
    <dgm:cxn modelId="{DB043149-826E-4D99-B812-CF24C82FA9AE}" type="presOf" srcId="{52EBB161-9BDE-4B29-AA2A-AF4B503554F9}" destId="{D0660594-28FE-4839-829A-FD55C7D8F3AA}" srcOrd="0" destOrd="0" presId="urn:microsoft.com/office/officeart/2005/8/layout/orgChart1"/>
    <dgm:cxn modelId="{F21FA24C-A0D4-4250-B87B-52A65F9E7429}" type="presOf" srcId="{6157E13F-8B53-43AC-B9D3-070853D13D0E}" destId="{33C4BA0D-DAAB-4104-AF95-ED9AB85FF4CD}" srcOrd="0" destOrd="0" presId="urn:microsoft.com/office/officeart/2005/8/layout/orgChart1"/>
    <dgm:cxn modelId="{AA80FF6F-19EA-4492-8F8D-78B6EF3EEA3D}" type="presOf" srcId="{2B85410A-CC06-4633-8AF4-2C5B7003A6BE}" destId="{29554508-0ADE-451B-8CBE-4F9F8C200A1A}" srcOrd="0" destOrd="0" presId="urn:microsoft.com/office/officeart/2005/8/layout/orgChart1"/>
    <dgm:cxn modelId="{19ADC371-F3E8-4A0F-B583-E6ED4E049E41}" type="presOf" srcId="{22159FC2-D899-4C37-B688-3BB00AD24727}" destId="{9834AFB5-0A30-40E9-B82A-99DDB181E63C}" srcOrd="0" destOrd="0" presId="urn:microsoft.com/office/officeart/2005/8/layout/orgChart1"/>
    <dgm:cxn modelId="{4BBEC471-56D8-43D2-8D71-447AA3163862}" type="presOf" srcId="{B9ED79D8-9B18-421B-9D90-D14270397F83}" destId="{AE511442-76B1-4FF6-A125-F7BE96056605}" srcOrd="0" destOrd="0" presId="urn:microsoft.com/office/officeart/2005/8/layout/orgChart1"/>
    <dgm:cxn modelId="{9F9FA153-8F58-4538-9741-30078BB5106F}" srcId="{E695ABA0-47CE-42C9-9C1F-B39CE48654F1}" destId="{FBD0DCC8-6251-4867-BE96-7264BEBEB4CD}" srcOrd="3" destOrd="0" parTransId="{22159FC2-D899-4C37-B688-3BB00AD24727}" sibTransId="{A1606F5B-E874-49E7-92C8-148C4BC84527}"/>
    <dgm:cxn modelId="{72D0D254-9482-4D7A-9126-5FEB74283224}" type="presOf" srcId="{744432FC-64E1-4700-8924-4DF5D8E10900}" destId="{7EED62CD-C479-4F5A-BB03-D6A195CCEEA9}" srcOrd="1" destOrd="0" presId="urn:microsoft.com/office/officeart/2005/8/layout/orgChart1"/>
    <dgm:cxn modelId="{A6213256-1F8E-4A9E-B0BE-3B9797D1F84E}" srcId="{B9ED79D8-9B18-421B-9D90-D14270397F83}" destId="{9C687DD6-0152-4051-A7F5-258011455396}" srcOrd="5" destOrd="0" parTransId="{50588D5E-4692-4857-86E2-11D028326DE7}" sibTransId="{AF2CCAC2-013C-4A97-BD6F-563CAE9ACA7A}"/>
    <dgm:cxn modelId="{A6986676-AD38-41D2-8150-A6456943CB04}" type="presOf" srcId="{6B0B596A-732C-431A-A2D2-1FB894086545}" destId="{DEA565AD-1A8D-4D73-B334-71DA29BAF356}" srcOrd="0" destOrd="0" presId="urn:microsoft.com/office/officeart/2005/8/layout/orgChart1"/>
    <dgm:cxn modelId="{6624E376-EAA3-4381-ACCB-56CAB92DE72D}" type="presOf" srcId="{D098F617-21C4-45DA-9F94-6A332CD078EB}" destId="{DE605563-413B-4C52-9246-AD90F01012FF}" srcOrd="1" destOrd="0" presId="urn:microsoft.com/office/officeart/2005/8/layout/orgChart1"/>
    <dgm:cxn modelId="{2D7C1057-F614-45B0-AEA2-13635E5813CC}" type="presOf" srcId="{2B85410A-CC06-4633-8AF4-2C5B7003A6BE}" destId="{4E3CFF70-0D33-4CFC-B3BB-FAF0063C80AA}" srcOrd="1" destOrd="0" presId="urn:microsoft.com/office/officeart/2005/8/layout/orgChart1"/>
    <dgm:cxn modelId="{DC182E58-CAFD-4F78-875F-54DCD0738C98}" type="presOf" srcId="{67381099-C0E9-424E-B36F-D4ECEBDCE208}" destId="{4AA04826-3CEF-46F7-B117-6E5864CD481E}" srcOrd="0" destOrd="0" presId="urn:microsoft.com/office/officeart/2005/8/layout/orgChart1"/>
    <dgm:cxn modelId="{67569178-8793-4D67-989A-9DD6131C9C2D}" type="presOf" srcId="{E695ABA0-47CE-42C9-9C1F-B39CE48654F1}" destId="{05199696-B37C-4FFD-90BB-66D5995D35E3}" srcOrd="0" destOrd="0" presId="urn:microsoft.com/office/officeart/2005/8/layout/orgChart1"/>
    <dgm:cxn modelId="{CF1AED78-8834-40C3-966E-BBA3545CD5F4}" type="presOf" srcId="{8A24BC7B-9F9C-436E-B3DB-C44C0B88556C}" destId="{9EEB8961-DF3D-4AF6-9D8B-5DFD93E614E5}" srcOrd="0" destOrd="0" presId="urn:microsoft.com/office/officeart/2005/8/layout/orgChart1"/>
    <dgm:cxn modelId="{3CB24F7D-E5D3-4963-B569-8ADD1F7D73DA}" srcId="{B9ED79D8-9B18-421B-9D90-D14270397F83}" destId="{F7E57ABA-43DB-4663-B5F4-22ED89D6381F}" srcOrd="6" destOrd="0" parTransId="{272C0A4A-AE2F-44F0-A8CF-975CF6E7AEB8}" sibTransId="{2F4483EF-5E5D-4CFF-831D-5C0A9815CC65}"/>
    <dgm:cxn modelId="{29A74982-C3B9-4D4B-B890-8A85EB68078A}" type="presOf" srcId="{272C0A4A-AE2F-44F0-A8CF-975CF6E7AEB8}" destId="{CEFBF274-9C8E-428E-925E-219998BF39CB}" srcOrd="0" destOrd="0" presId="urn:microsoft.com/office/officeart/2005/8/layout/orgChart1"/>
    <dgm:cxn modelId="{2A25DF85-4F08-42EF-9D08-BB47DB3E1631}" type="presOf" srcId="{9C687DD6-0152-4051-A7F5-258011455396}" destId="{98405908-B7D2-48E7-9271-95F535AAF33A}" srcOrd="0" destOrd="0" presId="urn:microsoft.com/office/officeart/2005/8/layout/orgChart1"/>
    <dgm:cxn modelId="{3986E08E-3DFA-4D22-9879-E6F37D75C42A}" type="presOf" srcId="{67381099-C0E9-424E-B36F-D4ECEBDCE208}" destId="{E0B252FB-DF31-4D93-96E9-7C1038672925}" srcOrd="1" destOrd="0" presId="urn:microsoft.com/office/officeart/2005/8/layout/orgChart1"/>
    <dgm:cxn modelId="{F0EA3296-786A-41A1-AD43-8EA835F74732}" type="presOf" srcId="{9CF90576-486F-4229-8D41-F24B34B715EB}" destId="{AE6E7F2B-B0A7-4C0D-968C-F0C63E4B6605}" srcOrd="0" destOrd="0" presId="urn:microsoft.com/office/officeart/2005/8/layout/orgChart1"/>
    <dgm:cxn modelId="{48E67098-8B65-44EA-B067-76833D6B808B}" type="presOf" srcId="{80038076-030B-4B08-B0D9-244083CEE21E}" destId="{DC4A4941-99DC-4625-AC2F-E17362C999F1}" srcOrd="0" destOrd="0" presId="urn:microsoft.com/office/officeart/2005/8/layout/orgChart1"/>
    <dgm:cxn modelId="{C3CF4B9D-C5B6-4F00-AA23-2D42BB02040F}" type="presOf" srcId="{744432FC-64E1-4700-8924-4DF5D8E10900}" destId="{83EACB74-E09A-4AAF-8DDF-32DCD0FF48B9}" srcOrd="0" destOrd="0" presId="urn:microsoft.com/office/officeart/2005/8/layout/orgChart1"/>
    <dgm:cxn modelId="{84FC6E9F-CD43-45C6-ACC5-B3B6FF70D466}" type="presOf" srcId="{6157E13F-8B53-43AC-B9D3-070853D13D0E}" destId="{4E67AEE4-A7EB-4FA2-A73A-46B1E7F3B977}" srcOrd="1" destOrd="0" presId="urn:microsoft.com/office/officeart/2005/8/layout/orgChart1"/>
    <dgm:cxn modelId="{7761B9A6-EB06-46AA-AE57-4D1F6F1C87BD}" srcId="{E695ABA0-47CE-42C9-9C1F-B39CE48654F1}" destId="{744432FC-64E1-4700-8924-4DF5D8E10900}" srcOrd="1" destOrd="0" parTransId="{4542C015-270B-44A6-B905-967830C0E45A}" sibTransId="{79E5E50A-5E1D-4A43-AC59-997E1B7BB448}"/>
    <dgm:cxn modelId="{B209D4A6-2CB0-49D5-A25C-C1E14B39AF80}" type="presOf" srcId="{B293FF87-E43A-4B0E-8734-6836326A4F5F}" destId="{AF7F462C-F9EA-4E6B-8F74-61D9DBC46CE5}" srcOrd="0" destOrd="0" presId="urn:microsoft.com/office/officeart/2005/8/layout/orgChart1"/>
    <dgm:cxn modelId="{A80BE4A6-B816-460C-8360-50E546383A17}" type="presOf" srcId="{6BF4AC50-FEC6-4BE6-A465-0F89E5BAA981}" destId="{4AD952C2-0908-4A71-8714-BDC68C931423}" srcOrd="1" destOrd="0" presId="urn:microsoft.com/office/officeart/2005/8/layout/orgChart1"/>
    <dgm:cxn modelId="{7F2485A7-07D9-4F2F-B61C-623F364038B7}" type="presOf" srcId="{89158AE5-9860-41D9-B4BF-B71F732779EB}" destId="{518231E1-4F5A-4BAD-A729-52EAE85B5CB4}" srcOrd="0" destOrd="0" presId="urn:microsoft.com/office/officeart/2005/8/layout/orgChart1"/>
    <dgm:cxn modelId="{3800FEA8-FF53-488A-8247-941194D9666E}" srcId="{E695ABA0-47CE-42C9-9C1F-B39CE48654F1}" destId="{D098F617-21C4-45DA-9F94-6A332CD078EB}" srcOrd="0" destOrd="0" parTransId="{80038076-030B-4B08-B0D9-244083CEE21E}" sibTransId="{2E6E3F9F-AF39-4420-AE70-CF7035C227FA}"/>
    <dgm:cxn modelId="{1DC3F9AB-7ECC-4545-9450-5D390454756B}" srcId="{E695ABA0-47CE-42C9-9C1F-B39CE48654F1}" destId="{B9ED79D8-9B18-421B-9D90-D14270397F83}" srcOrd="5" destOrd="0" parTransId="{E33E00F7-C193-4B1C-A12F-F31C0AD11267}" sibTransId="{F01535EF-3E10-47C7-8613-223E285725EE}"/>
    <dgm:cxn modelId="{45C2A2BB-489C-43F3-85A3-8330260D267E}" type="presOf" srcId="{C2673067-6B34-4B60-9F35-67831FE02AC7}" destId="{199B6683-4D2E-4CB5-858E-9CB084F51A95}" srcOrd="0" destOrd="0" presId="urn:microsoft.com/office/officeart/2005/8/layout/orgChart1"/>
    <dgm:cxn modelId="{A56571BD-8672-418B-93D5-33375E7B945A}" type="presOf" srcId="{A74291BC-3374-416B-8A6A-473109583287}" destId="{76D79313-125B-4CF2-B718-A4CD4A8607A2}" srcOrd="1" destOrd="0" presId="urn:microsoft.com/office/officeart/2005/8/layout/orgChart1"/>
    <dgm:cxn modelId="{B8C2B7BE-5FB0-49CE-AC6B-0088B797493E}" srcId="{99289680-9B80-4AB6-91EA-03D73B1B6261}" destId="{E695ABA0-47CE-42C9-9C1F-B39CE48654F1}" srcOrd="0" destOrd="0" parTransId="{A1B4EC9D-DE54-42B2-8D6C-63E4F284C86C}" sibTransId="{31075F53-E1E7-40C7-836C-B00E37106A97}"/>
    <dgm:cxn modelId="{980294C2-E659-4A60-BCF7-D7B0AB925856}" type="presOf" srcId="{9C687DD6-0152-4051-A7F5-258011455396}" destId="{7339402D-E43C-4C31-93DC-046867C2E4FC}" srcOrd="1" destOrd="0" presId="urn:microsoft.com/office/officeart/2005/8/layout/orgChart1"/>
    <dgm:cxn modelId="{FEAE57C6-B6FC-4F02-9C2D-B096330CA0D4}" type="presOf" srcId="{8A24BC7B-9F9C-436E-B3DB-C44C0B88556C}" destId="{08112DE1-FF0C-48B5-8049-A55BCD692ADE}" srcOrd="1" destOrd="0" presId="urn:microsoft.com/office/officeart/2005/8/layout/orgChart1"/>
    <dgm:cxn modelId="{EDAEBDC7-F4CD-44B9-A2CF-8142BEE3C278}" type="presOf" srcId="{A74291BC-3374-416B-8A6A-473109583287}" destId="{B586C106-5AF5-49D8-A684-B2A56A8B23C6}" srcOrd="0" destOrd="0" presId="urn:microsoft.com/office/officeart/2005/8/layout/orgChart1"/>
    <dgm:cxn modelId="{F7FF7BC9-C38C-4BBC-AC41-03BE3A9A887D}" srcId="{6157E13F-8B53-43AC-B9D3-070853D13D0E}" destId="{89158AE5-9860-41D9-B4BF-B71F732779EB}" srcOrd="0" destOrd="0" parTransId="{9CF90576-486F-4229-8D41-F24B34B715EB}" sibTransId="{17EC9674-8910-4839-AEBC-6D647E5260C5}"/>
    <dgm:cxn modelId="{1B6E97CE-C60D-4AD8-A767-A50066F06014}" type="presOf" srcId="{6BF4AC50-FEC6-4BE6-A465-0F89E5BAA981}" destId="{26CA1E48-CF98-46FE-9C47-B5CE57D558FC}" srcOrd="0" destOrd="0" presId="urn:microsoft.com/office/officeart/2005/8/layout/orgChart1"/>
    <dgm:cxn modelId="{B34317D8-6610-44FF-A7F2-EE138B0CC876}" type="presOf" srcId="{B9ED79D8-9B18-421B-9D90-D14270397F83}" destId="{672A323F-CBD6-4800-B0B8-E6E514B9E4EC}" srcOrd="1" destOrd="0" presId="urn:microsoft.com/office/officeart/2005/8/layout/orgChart1"/>
    <dgm:cxn modelId="{94CC67D9-072F-4EA3-A33B-E465800F9B84}" type="presOf" srcId="{F7E57ABA-43DB-4663-B5F4-22ED89D6381F}" destId="{9E9B889F-5079-4253-8D58-FE65F5ECEBA2}" srcOrd="0" destOrd="0" presId="urn:microsoft.com/office/officeart/2005/8/layout/orgChart1"/>
    <dgm:cxn modelId="{58E711EE-DD4E-420F-AB8F-C34049B4ED72}" type="presOf" srcId="{6D95F05C-C9FD-4589-BE07-3000EBA9E89E}" destId="{9D1E9F96-42EF-4A8A-B7CB-6644F60947DB}" srcOrd="1" destOrd="0" presId="urn:microsoft.com/office/officeart/2005/8/layout/orgChart1"/>
    <dgm:cxn modelId="{0D17B4F1-76C2-402A-B588-C5E4D1046F55}" type="presOf" srcId="{00B16060-ED66-4ABA-8007-B7DC3E3EFFBB}" destId="{57ECAD82-B399-4613-AAF8-9472A42535F1}" srcOrd="0" destOrd="0" presId="urn:microsoft.com/office/officeart/2005/8/layout/orgChart1"/>
    <dgm:cxn modelId="{C02EE4F2-2F9F-4746-8C06-F20C7E15B64E}" type="presOf" srcId="{FBD0DCC8-6251-4867-BE96-7264BEBEB4CD}" destId="{ED279CE5-B658-452B-8937-D877AF5818C9}" srcOrd="0" destOrd="0" presId="urn:microsoft.com/office/officeart/2005/8/layout/orgChart1"/>
    <dgm:cxn modelId="{D19600F7-B35D-4C5C-A971-E8586BF9A052}" type="presOf" srcId="{99289680-9B80-4AB6-91EA-03D73B1B6261}" destId="{35221054-4C00-4B9A-9BAF-A5CB5A9FFE60}" srcOrd="0" destOrd="0" presId="urn:microsoft.com/office/officeart/2005/8/layout/orgChart1"/>
    <dgm:cxn modelId="{0DFB0EF8-52DD-4D89-BE6C-4460E0A465DE}" srcId="{B9ED79D8-9B18-421B-9D90-D14270397F83}" destId="{6D95F05C-C9FD-4589-BE07-3000EBA9E89E}" srcOrd="0" destOrd="0" parTransId="{00B16060-ED66-4ABA-8007-B7DC3E3EFFBB}" sibTransId="{9BAC3FEF-383D-458B-BC3C-F4DF83C9E9F0}"/>
    <dgm:cxn modelId="{BFEB9F17-12E8-45BE-A50D-9CF57ADC6589}" type="presParOf" srcId="{35221054-4C00-4B9A-9BAF-A5CB5A9FFE60}" destId="{B6086218-0DEF-4AED-AE2B-599FB1813078}" srcOrd="0" destOrd="0" presId="urn:microsoft.com/office/officeart/2005/8/layout/orgChart1"/>
    <dgm:cxn modelId="{337F0818-5BFD-4E4C-B5CD-F15926AEEF38}" type="presParOf" srcId="{B6086218-0DEF-4AED-AE2B-599FB1813078}" destId="{37A311F5-C639-42F9-A2C2-4C00F2539938}" srcOrd="0" destOrd="0" presId="urn:microsoft.com/office/officeart/2005/8/layout/orgChart1"/>
    <dgm:cxn modelId="{6C22F96E-A0A1-482E-9745-E3664404A1D3}" type="presParOf" srcId="{37A311F5-C639-42F9-A2C2-4C00F2539938}" destId="{05199696-B37C-4FFD-90BB-66D5995D35E3}" srcOrd="0" destOrd="0" presId="urn:microsoft.com/office/officeart/2005/8/layout/orgChart1"/>
    <dgm:cxn modelId="{3E4EF9A1-2833-42A4-AE67-56CB144C1C9B}" type="presParOf" srcId="{37A311F5-C639-42F9-A2C2-4C00F2539938}" destId="{AD8D6290-D466-40DA-B14E-9162893667A4}" srcOrd="1" destOrd="0" presId="urn:microsoft.com/office/officeart/2005/8/layout/orgChart1"/>
    <dgm:cxn modelId="{3771809D-19C0-46F1-9814-83ED33451B5C}" type="presParOf" srcId="{B6086218-0DEF-4AED-AE2B-599FB1813078}" destId="{2A5B0621-8C87-48AA-9189-8231ABAEDA9D}" srcOrd="1" destOrd="0" presId="urn:microsoft.com/office/officeart/2005/8/layout/orgChart1"/>
    <dgm:cxn modelId="{2EDFB2B6-B307-462E-8127-57B156B1C32A}" type="presParOf" srcId="{2A5B0621-8C87-48AA-9189-8231ABAEDA9D}" destId="{D0660594-28FE-4839-829A-FD55C7D8F3AA}" srcOrd="0" destOrd="0" presId="urn:microsoft.com/office/officeart/2005/8/layout/orgChart1"/>
    <dgm:cxn modelId="{4021B172-AB73-4214-8678-3B59C41758E9}" type="presParOf" srcId="{2A5B0621-8C87-48AA-9189-8231ABAEDA9D}" destId="{3480C541-3A4E-49BE-AB23-C00D8132ECF9}" srcOrd="1" destOrd="0" presId="urn:microsoft.com/office/officeart/2005/8/layout/orgChart1"/>
    <dgm:cxn modelId="{740B6E0E-0065-4EF1-989A-AEE8DBACA023}" type="presParOf" srcId="{3480C541-3A4E-49BE-AB23-C00D8132ECF9}" destId="{186D0EBA-CFCD-4AAE-A722-F321388F127C}" srcOrd="0" destOrd="0" presId="urn:microsoft.com/office/officeart/2005/8/layout/orgChart1"/>
    <dgm:cxn modelId="{072FA91C-27D7-485A-BC40-727724684AF0}" type="presParOf" srcId="{186D0EBA-CFCD-4AAE-A722-F321388F127C}" destId="{33C4BA0D-DAAB-4104-AF95-ED9AB85FF4CD}" srcOrd="0" destOrd="0" presId="urn:microsoft.com/office/officeart/2005/8/layout/orgChart1"/>
    <dgm:cxn modelId="{DB47C011-F064-4625-8B61-6F4AEBAE835D}" type="presParOf" srcId="{186D0EBA-CFCD-4AAE-A722-F321388F127C}" destId="{4E67AEE4-A7EB-4FA2-A73A-46B1E7F3B977}" srcOrd="1" destOrd="0" presId="urn:microsoft.com/office/officeart/2005/8/layout/orgChart1"/>
    <dgm:cxn modelId="{4016C54D-2CCC-4F1E-90F8-63EA524384F6}" type="presParOf" srcId="{3480C541-3A4E-49BE-AB23-C00D8132ECF9}" destId="{CA64C65F-F083-456A-8CC3-DE888FC6BEF7}" srcOrd="1" destOrd="0" presId="urn:microsoft.com/office/officeart/2005/8/layout/orgChart1"/>
    <dgm:cxn modelId="{4B9F43C2-9D51-4D56-8812-22942BD2579A}" type="presParOf" srcId="{CA64C65F-F083-456A-8CC3-DE888FC6BEF7}" destId="{AE6E7F2B-B0A7-4C0D-968C-F0C63E4B6605}" srcOrd="0" destOrd="0" presId="urn:microsoft.com/office/officeart/2005/8/layout/orgChart1"/>
    <dgm:cxn modelId="{7550D328-095E-426E-ADBE-45DE01BA4FD7}" type="presParOf" srcId="{CA64C65F-F083-456A-8CC3-DE888FC6BEF7}" destId="{AF10BF97-669E-4869-91F3-DEBCEBF36030}" srcOrd="1" destOrd="0" presId="urn:microsoft.com/office/officeart/2005/8/layout/orgChart1"/>
    <dgm:cxn modelId="{9F7F4D1E-D403-47CE-8A77-844AF710C41E}" type="presParOf" srcId="{AF10BF97-669E-4869-91F3-DEBCEBF36030}" destId="{608A747A-1ACD-498E-98E4-DDE9005FE0E5}" srcOrd="0" destOrd="0" presId="urn:microsoft.com/office/officeart/2005/8/layout/orgChart1"/>
    <dgm:cxn modelId="{15038AA1-D9DF-438C-9F79-9A0E0461A1E7}" type="presParOf" srcId="{608A747A-1ACD-498E-98E4-DDE9005FE0E5}" destId="{518231E1-4F5A-4BAD-A729-52EAE85B5CB4}" srcOrd="0" destOrd="0" presId="urn:microsoft.com/office/officeart/2005/8/layout/orgChart1"/>
    <dgm:cxn modelId="{FA96C449-CEEE-4326-B1EC-428BFEE6350B}" type="presParOf" srcId="{608A747A-1ACD-498E-98E4-DDE9005FE0E5}" destId="{DCED84A5-62F1-4CFD-98CB-5CB1749EC4CF}" srcOrd="1" destOrd="0" presId="urn:microsoft.com/office/officeart/2005/8/layout/orgChart1"/>
    <dgm:cxn modelId="{A15AB6B9-0EB1-469F-ABBD-8BA0CE2860EE}" type="presParOf" srcId="{AF10BF97-669E-4869-91F3-DEBCEBF36030}" destId="{6B2B782F-6EFB-4F6D-966C-274539973B9E}" srcOrd="1" destOrd="0" presId="urn:microsoft.com/office/officeart/2005/8/layout/orgChart1"/>
    <dgm:cxn modelId="{C6B13190-A889-4A98-9E6B-239E008CDEFF}" type="presParOf" srcId="{AF10BF97-669E-4869-91F3-DEBCEBF36030}" destId="{FAB0E042-F63B-48D5-B71C-88D32A58A3C4}" srcOrd="2" destOrd="0" presId="urn:microsoft.com/office/officeart/2005/8/layout/orgChart1"/>
    <dgm:cxn modelId="{D74FEC37-2C19-4FEB-B44E-90B0DAB7EB57}" type="presParOf" srcId="{3480C541-3A4E-49BE-AB23-C00D8132ECF9}" destId="{C73CDEE0-0C77-4E95-B3A1-36C6EE151B2D}" srcOrd="2" destOrd="0" presId="urn:microsoft.com/office/officeart/2005/8/layout/orgChart1"/>
    <dgm:cxn modelId="{72630A1D-A62F-41EA-AAFE-ACB210FFE342}" type="presParOf" srcId="{2A5B0621-8C87-48AA-9189-8231ABAEDA9D}" destId="{9834AFB5-0A30-40E9-B82A-99DDB181E63C}" srcOrd="2" destOrd="0" presId="urn:microsoft.com/office/officeart/2005/8/layout/orgChart1"/>
    <dgm:cxn modelId="{A123CA19-4FCC-419E-918B-C54A56AD5073}" type="presParOf" srcId="{2A5B0621-8C87-48AA-9189-8231ABAEDA9D}" destId="{F26968CD-C7B6-4E65-8FA2-0618E47526E4}" srcOrd="3" destOrd="0" presId="urn:microsoft.com/office/officeart/2005/8/layout/orgChart1"/>
    <dgm:cxn modelId="{6B9AD213-A774-4C30-B969-A9EA3C9F72B4}" type="presParOf" srcId="{F26968CD-C7B6-4E65-8FA2-0618E47526E4}" destId="{219BC106-195C-4DC1-B234-C7BFEB870EEC}" srcOrd="0" destOrd="0" presId="urn:microsoft.com/office/officeart/2005/8/layout/orgChart1"/>
    <dgm:cxn modelId="{2BDF31E8-5482-48D2-BAB5-8F26F7BE5BB7}" type="presParOf" srcId="{219BC106-195C-4DC1-B234-C7BFEB870EEC}" destId="{ED279CE5-B658-452B-8937-D877AF5818C9}" srcOrd="0" destOrd="0" presId="urn:microsoft.com/office/officeart/2005/8/layout/orgChart1"/>
    <dgm:cxn modelId="{E57F93ED-6DB5-4ADE-B9AA-CD698BE285A1}" type="presParOf" srcId="{219BC106-195C-4DC1-B234-C7BFEB870EEC}" destId="{9E11710B-E81D-48E5-8385-94022F2F207E}" srcOrd="1" destOrd="0" presId="urn:microsoft.com/office/officeart/2005/8/layout/orgChart1"/>
    <dgm:cxn modelId="{A6BCDB5E-626D-49F3-A2C5-4726971237DF}" type="presParOf" srcId="{F26968CD-C7B6-4E65-8FA2-0618E47526E4}" destId="{1EFDE172-5BA5-44B6-9D2A-07640704D6EC}" srcOrd="1" destOrd="0" presId="urn:microsoft.com/office/officeart/2005/8/layout/orgChart1"/>
    <dgm:cxn modelId="{AB2FAE3F-6E9D-4A9A-A921-8925F8B80D5C}" type="presParOf" srcId="{F26968CD-C7B6-4E65-8FA2-0618E47526E4}" destId="{251541F3-4BC4-48B1-B4DF-1439C6DCCDC3}" srcOrd="2" destOrd="0" presId="urn:microsoft.com/office/officeart/2005/8/layout/orgChart1"/>
    <dgm:cxn modelId="{ED2A3B7C-6EED-40FE-AE09-A4B83100443F}" type="presParOf" srcId="{2A5B0621-8C87-48AA-9189-8231ABAEDA9D}" destId="{199B6683-4D2E-4CB5-858E-9CB084F51A95}" srcOrd="4" destOrd="0" presId="urn:microsoft.com/office/officeart/2005/8/layout/orgChart1"/>
    <dgm:cxn modelId="{12F3106F-17D6-450F-9F49-FB21B1764720}" type="presParOf" srcId="{2A5B0621-8C87-48AA-9189-8231ABAEDA9D}" destId="{24E24643-C2A4-4E14-9F72-902EC1542DBC}" srcOrd="5" destOrd="0" presId="urn:microsoft.com/office/officeart/2005/8/layout/orgChart1"/>
    <dgm:cxn modelId="{0B100619-2107-4CC3-A6A4-BC26A29D4A3D}" type="presParOf" srcId="{24E24643-C2A4-4E14-9F72-902EC1542DBC}" destId="{56BAE4F9-B4E5-40B3-8F04-89E16B8608DF}" srcOrd="0" destOrd="0" presId="urn:microsoft.com/office/officeart/2005/8/layout/orgChart1"/>
    <dgm:cxn modelId="{5A847C5C-FFEF-4D59-9CCA-35DA48676F13}" type="presParOf" srcId="{56BAE4F9-B4E5-40B3-8F04-89E16B8608DF}" destId="{4AA04826-3CEF-46F7-B117-6E5864CD481E}" srcOrd="0" destOrd="0" presId="urn:microsoft.com/office/officeart/2005/8/layout/orgChart1"/>
    <dgm:cxn modelId="{935A1A48-1F74-4490-91CC-CDEFB205013D}" type="presParOf" srcId="{56BAE4F9-B4E5-40B3-8F04-89E16B8608DF}" destId="{E0B252FB-DF31-4D93-96E9-7C1038672925}" srcOrd="1" destOrd="0" presId="urn:microsoft.com/office/officeart/2005/8/layout/orgChart1"/>
    <dgm:cxn modelId="{41F40AB6-4828-4C21-B2AC-1C561A5E9ABF}" type="presParOf" srcId="{24E24643-C2A4-4E14-9F72-902EC1542DBC}" destId="{AE62C747-CF7E-4FEB-A638-832774C46929}" srcOrd="1" destOrd="0" presId="urn:microsoft.com/office/officeart/2005/8/layout/orgChart1"/>
    <dgm:cxn modelId="{0BFA5118-2607-4F18-BDE1-FF4ECA15602B}" type="presParOf" srcId="{24E24643-C2A4-4E14-9F72-902EC1542DBC}" destId="{7AF61929-02D2-4723-A326-F46E11BA1BD0}" srcOrd="2" destOrd="0" presId="urn:microsoft.com/office/officeart/2005/8/layout/orgChart1"/>
    <dgm:cxn modelId="{9CF1DAA7-877A-4569-A37C-03D153BFAE20}" type="presParOf" srcId="{2A5B0621-8C87-48AA-9189-8231ABAEDA9D}" destId="{C4A88E67-F21B-4EA4-B8FA-6EB85230D329}" srcOrd="6" destOrd="0" presId="urn:microsoft.com/office/officeart/2005/8/layout/orgChart1"/>
    <dgm:cxn modelId="{F2DE60DE-092A-45C8-9DE3-165781731133}" type="presParOf" srcId="{2A5B0621-8C87-48AA-9189-8231ABAEDA9D}" destId="{4895B65E-57CB-4268-BD90-6C32F96E9516}" srcOrd="7" destOrd="0" presId="urn:microsoft.com/office/officeart/2005/8/layout/orgChart1"/>
    <dgm:cxn modelId="{1772501A-1E61-4789-B716-9EEC4442AE5B}" type="presParOf" srcId="{4895B65E-57CB-4268-BD90-6C32F96E9516}" destId="{C0E383D2-B6E7-4B92-AB50-2D18B46C76FA}" srcOrd="0" destOrd="0" presId="urn:microsoft.com/office/officeart/2005/8/layout/orgChart1"/>
    <dgm:cxn modelId="{5AD0994B-AC96-4CF4-AF19-2359DCBAEA71}" type="presParOf" srcId="{C0E383D2-B6E7-4B92-AB50-2D18B46C76FA}" destId="{AE511442-76B1-4FF6-A125-F7BE96056605}" srcOrd="0" destOrd="0" presId="urn:microsoft.com/office/officeart/2005/8/layout/orgChart1"/>
    <dgm:cxn modelId="{076027FD-43E7-4951-B7D5-6533115A6BF6}" type="presParOf" srcId="{C0E383D2-B6E7-4B92-AB50-2D18B46C76FA}" destId="{672A323F-CBD6-4800-B0B8-E6E514B9E4EC}" srcOrd="1" destOrd="0" presId="urn:microsoft.com/office/officeart/2005/8/layout/orgChart1"/>
    <dgm:cxn modelId="{0CC61E4F-8A3A-4868-9D3A-CB97206E3DA0}" type="presParOf" srcId="{4895B65E-57CB-4268-BD90-6C32F96E9516}" destId="{63BB91C6-B82F-4ABE-9325-7135149C39F3}" srcOrd="1" destOrd="0" presId="urn:microsoft.com/office/officeart/2005/8/layout/orgChart1"/>
    <dgm:cxn modelId="{FB1683F8-2F62-4888-9144-26092BC5DFA0}" type="presParOf" srcId="{4895B65E-57CB-4268-BD90-6C32F96E9516}" destId="{1198845E-BEB7-4F1E-A10C-6D0C9BED4653}" srcOrd="2" destOrd="0" presId="urn:microsoft.com/office/officeart/2005/8/layout/orgChart1"/>
    <dgm:cxn modelId="{7162D378-89D7-419A-AAB8-94D6E5F43006}" type="presParOf" srcId="{1198845E-BEB7-4F1E-A10C-6D0C9BED4653}" destId="{57ECAD82-B399-4613-AAF8-9472A42535F1}" srcOrd="0" destOrd="0" presId="urn:microsoft.com/office/officeart/2005/8/layout/orgChart1"/>
    <dgm:cxn modelId="{1C6F6C27-B31C-4D1F-94BD-686F370F3068}" type="presParOf" srcId="{1198845E-BEB7-4F1E-A10C-6D0C9BED4653}" destId="{1AC57A49-7A63-46BB-85A6-5101549D6CF9}" srcOrd="1" destOrd="0" presId="urn:microsoft.com/office/officeart/2005/8/layout/orgChart1"/>
    <dgm:cxn modelId="{FD66C61F-DC2B-426F-80AA-7B91A7C7D5E9}" type="presParOf" srcId="{1AC57A49-7A63-46BB-85A6-5101549D6CF9}" destId="{96814CB0-CD88-46D1-B261-7F559B79B00A}" srcOrd="0" destOrd="0" presId="urn:microsoft.com/office/officeart/2005/8/layout/orgChart1"/>
    <dgm:cxn modelId="{C78E42C3-C0A2-4A4A-BF54-953290EF3AAF}" type="presParOf" srcId="{96814CB0-CD88-46D1-B261-7F559B79B00A}" destId="{764DAA54-749C-4CBF-B6CD-737EE25E190D}" srcOrd="0" destOrd="0" presId="urn:microsoft.com/office/officeart/2005/8/layout/orgChart1"/>
    <dgm:cxn modelId="{1E1FF6F8-A2D3-4F8E-A758-F970139CD8EF}" type="presParOf" srcId="{96814CB0-CD88-46D1-B261-7F559B79B00A}" destId="{9D1E9F96-42EF-4A8A-B7CB-6644F60947DB}" srcOrd="1" destOrd="0" presId="urn:microsoft.com/office/officeart/2005/8/layout/orgChart1"/>
    <dgm:cxn modelId="{A3D59C67-2B22-4749-80EF-6063A7EFFB7F}" type="presParOf" srcId="{1AC57A49-7A63-46BB-85A6-5101549D6CF9}" destId="{0E8E7D7E-306C-48D0-997C-7471F1ED497D}" srcOrd="1" destOrd="0" presId="urn:microsoft.com/office/officeart/2005/8/layout/orgChart1"/>
    <dgm:cxn modelId="{C4CE0497-2E72-4D32-9E68-3B6A7068EFEA}" type="presParOf" srcId="{1AC57A49-7A63-46BB-85A6-5101549D6CF9}" destId="{3DE97328-2C0A-4DE0-9E66-56C5030AB66F}" srcOrd="2" destOrd="0" presId="urn:microsoft.com/office/officeart/2005/8/layout/orgChart1"/>
    <dgm:cxn modelId="{FEEC5DB3-90AD-4315-8398-951428811FAC}" type="presParOf" srcId="{1198845E-BEB7-4F1E-A10C-6D0C9BED4653}" destId="{E0819C89-EDC1-4BE5-B9D1-3435CB7801A4}" srcOrd="2" destOrd="0" presId="urn:microsoft.com/office/officeart/2005/8/layout/orgChart1"/>
    <dgm:cxn modelId="{A8115336-A586-486F-8EB5-C2F94B00B24F}" type="presParOf" srcId="{1198845E-BEB7-4F1E-A10C-6D0C9BED4653}" destId="{2AC9DA48-B250-45CF-A537-48BDEBB97897}" srcOrd="3" destOrd="0" presId="urn:microsoft.com/office/officeart/2005/8/layout/orgChart1"/>
    <dgm:cxn modelId="{7BDE9C7D-5F83-441E-9F75-6B02093A64EF}" type="presParOf" srcId="{2AC9DA48-B250-45CF-A537-48BDEBB97897}" destId="{B72B2D10-9DC3-4218-9D32-935263C00FB0}" srcOrd="0" destOrd="0" presId="urn:microsoft.com/office/officeart/2005/8/layout/orgChart1"/>
    <dgm:cxn modelId="{EAA100B6-72FC-4C0A-BF8D-A25469AD45A6}" type="presParOf" srcId="{B72B2D10-9DC3-4218-9D32-935263C00FB0}" destId="{B586C106-5AF5-49D8-A684-B2A56A8B23C6}" srcOrd="0" destOrd="0" presId="urn:microsoft.com/office/officeart/2005/8/layout/orgChart1"/>
    <dgm:cxn modelId="{7EAF6EE1-7440-49B2-BD13-59E693E6F328}" type="presParOf" srcId="{B72B2D10-9DC3-4218-9D32-935263C00FB0}" destId="{76D79313-125B-4CF2-B718-A4CD4A8607A2}" srcOrd="1" destOrd="0" presId="urn:microsoft.com/office/officeart/2005/8/layout/orgChart1"/>
    <dgm:cxn modelId="{89F9D4C2-EF49-4FF0-8AEE-037A44523662}" type="presParOf" srcId="{2AC9DA48-B250-45CF-A537-48BDEBB97897}" destId="{B9E78808-D2C3-46FA-B071-149FB8D321C0}" srcOrd="1" destOrd="0" presId="urn:microsoft.com/office/officeart/2005/8/layout/orgChart1"/>
    <dgm:cxn modelId="{E64CB5E3-31A6-4018-8924-139CDBAAF617}" type="presParOf" srcId="{2AC9DA48-B250-45CF-A537-48BDEBB97897}" destId="{2E2D58E0-4E9D-4AC1-9B92-C63A23D616CB}" srcOrd="2" destOrd="0" presId="urn:microsoft.com/office/officeart/2005/8/layout/orgChart1"/>
    <dgm:cxn modelId="{402C100C-03DF-417E-80F6-E777C68C73EB}" type="presParOf" srcId="{1198845E-BEB7-4F1E-A10C-6D0C9BED4653}" destId="{AF7F462C-F9EA-4E6B-8F74-61D9DBC46CE5}" srcOrd="4" destOrd="0" presId="urn:microsoft.com/office/officeart/2005/8/layout/orgChart1"/>
    <dgm:cxn modelId="{E1C7E613-C929-4E80-85C9-6A8A2B063F80}" type="presParOf" srcId="{1198845E-BEB7-4F1E-A10C-6D0C9BED4653}" destId="{E7187798-95A4-4224-BFD3-84443F69A4CA}" srcOrd="5" destOrd="0" presId="urn:microsoft.com/office/officeart/2005/8/layout/orgChart1"/>
    <dgm:cxn modelId="{8D563F4C-0D56-4894-A086-5CA881256991}" type="presParOf" srcId="{E7187798-95A4-4224-BFD3-84443F69A4CA}" destId="{9E5FC724-907A-4844-A766-F6CC8CDC8C14}" srcOrd="0" destOrd="0" presId="urn:microsoft.com/office/officeart/2005/8/layout/orgChart1"/>
    <dgm:cxn modelId="{3B811A49-F32C-40DA-A4E8-D0375BEFAD08}" type="presParOf" srcId="{9E5FC724-907A-4844-A766-F6CC8CDC8C14}" destId="{29554508-0ADE-451B-8CBE-4F9F8C200A1A}" srcOrd="0" destOrd="0" presId="urn:microsoft.com/office/officeart/2005/8/layout/orgChart1"/>
    <dgm:cxn modelId="{01DD3AA2-0079-4410-862F-CA1EEFE83556}" type="presParOf" srcId="{9E5FC724-907A-4844-A766-F6CC8CDC8C14}" destId="{4E3CFF70-0D33-4CFC-B3BB-FAF0063C80AA}" srcOrd="1" destOrd="0" presId="urn:microsoft.com/office/officeart/2005/8/layout/orgChart1"/>
    <dgm:cxn modelId="{31DD9070-059D-4F94-9C28-7858EBEEBFEF}" type="presParOf" srcId="{E7187798-95A4-4224-BFD3-84443F69A4CA}" destId="{FE64D865-E3DB-4508-BB02-52BD1C65B318}" srcOrd="1" destOrd="0" presId="urn:microsoft.com/office/officeart/2005/8/layout/orgChart1"/>
    <dgm:cxn modelId="{D6D6F0D4-011B-4B1E-9B2C-33D424369532}" type="presParOf" srcId="{E7187798-95A4-4224-BFD3-84443F69A4CA}" destId="{3223450B-E228-4606-BF73-D0E67E0DA550}" srcOrd="2" destOrd="0" presId="urn:microsoft.com/office/officeart/2005/8/layout/orgChart1"/>
    <dgm:cxn modelId="{85BFFEED-5173-4297-9244-8BF46A40BF1E}" type="presParOf" srcId="{1198845E-BEB7-4F1E-A10C-6D0C9BED4653}" destId="{770D652A-3C8B-4EB3-A41D-6CFB007D8C0A}" srcOrd="6" destOrd="0" presId="urn:microsoft.com/office/officeart/2005/8/layout/orgChart1"/>
    <dgm:cxn modelId="{1A3C297B-150B-4CDA-9805-FD266CDE19D5}" type="presParOf" srcId="{1198845E-BEB7-4F1E-A10C-6D0C9BED4653}" destId="{8AA414D4-7A20-45E3-8D92-14193F1D3756}" srcOrd="7" destOrd="0" presId="urn:microsoft.com/office/officeart/2005/8/layout/orgChart1"/>
    <dgm:cxn modelId="{2D0F52CA-5BC9-4831-BCE2-4559360985C9}" type="presParOf" srcId="{8AA414D4-7A20-45E3-8D92-14193F1D3756}" destId="{FCDCF043-E899-4210-9BAF-2CBFA5EDD480}" srcOrd="0" destOrd="0" presId="urn:microsoft.com/office/officeart/2005/8/layout/orgChart1"/>
    <dgm:cxn modelId="{4FC7C25F-6C71-48D7-9366-AF54E84051E8}" type="presParOf" srcId="{FCDCF043-E899-4210-9BAF-2CBFA5EDD480}" destId="{9EEB8961-DF3D-4AF6-9D8B-5DFD93E614E5}" srcOrd="0" destOrd="0" presId="urn:microsoft.com/office/officeart/2005/8/layout/orgChart1"/>
    <dgm:cxn modelId="{09E71235-8623-4FF9-8986-5ED412E97802}" type="presParOf" srcId="{FCDCF043-E899-4210-9BAF-2CBFA5EDD480}" destId="{08112DE1-FF0C-48B5-8049-A55BCD692ADE}" srcOrd="1" destOrd="0" presId="urn:microsoft.com/office/officeart/2005/8/layout/orgChart1"/>
    <dgm:cxn modelId="{FDD3F944-1E46-462A-9984-CEC2B5EAF018}" type="presParOf" srcId="{8AA414D4-7A20-45E3-8D92-14193F1D3756}" destId="{69C89C46-9F02-4F48-A271-0F69CD445B60}" srcOrd="1" destOrd="0" presId="urn:microsoft.com/office/officeart/2005/8/layout/orgChart1"/>
    <dgm:cxn modelId="{F23ECE6D-CAD4-4CE3-8841-11FFED50A259}" type="presParOf" srcId="{8AA414D4-7A20-45E3-8D92-14193F1D3756}" destId="{0FC97631-F8A4-4643-B13C-AF9256913856}" srcOrd="2" destOrd="0" presId="urn:microsoft.com/office/officeart/2005/8/layout/orgChart1"/>
    <dgm:cxn modelId="{373FBB37-B799-4EEC-89CC-63061E466F47}" type="presParOf" srcId="{1198845E-BEB7-4F1E-A10C-6D0C9BED4653}" destId="{DEA565AD-1A8D-4D73-B334-71DA29BAF356}" srcOrd="8" destOrd="0" presId="urn:microsoft.com/office/officeart/2005/8/layout/orgChart1"/>
    <dgm:cxn modelId="{7E9C339F-D76E-41EC-AFF0-DE5D84D8CD80}" type="presParOf" srcId="{1198845E-BEB7-4F1E-A10C-6D0C9BED4653}" destId="{7FD5AC5A-89B0-48CC-A2E0-CF40F0F6295A}" srcOrd="9" destOrd="0" presId="urn:microsoft.com/office/officeart/2005/8/layout/orgChart1"/>
    <dgm:cxn modelId="{3D78BD36-3C1E-47A5-B8A3-1BB91F67B20D}" type="presParOf" srcId="{7FD5AC5A-89B0-48CC-A2E0-CF40F0F6295A}" destId="{12C85076-DCE1-42A8-8E6C-E00E797C28A6}" srcOrd="0" destOrd="0" presId="urn:microsoft.com/office/officeart/2005/8/layout/orgChart1"/>
    <dgm:cxn modelId="{B88C5867-5B6C-4034-BE59-332DDC3038B1}" type="presParOf" srcId="{12C85076-DCE1-42A8-8E6C-E00E797C28A6}" destId="{26CA1E48-CF98-46FE-9C47-B5CE57D558FC}" srcOrd="0" destOrd="0" presId="urn:microsoft.com/office/officeart/2005/8/layout/orgChart1"/>
    <dgm:cxn modelId="{639BC47E-02E1-40A3-8B12-DA387667A7D9}" type="presParOf" srcId="{12C85076-DCE1-42A8-8E6C-E00E797C28A6}" destId="{4AD952C2-0908-4A71-8714-BDC68C931423}" srcOrd="1" destOrd="0" presId="urn:microsoft.com/office/officeart/2005/8/layout/orgChart1"/>
    <dgm:cxn modelId="{ED83854D-FD6C-4D46-B053-0E45276D9859}" type="presParOf" srcId="{7FD5AC5A-89B0-48CC-A2E0-CF40F0F6295A}" destId="{22C8BEF8-24DC-4758-80CA-1FD816C52CAB}" srcOrd="1" destOrd="0" presId="urn:microsoft.com/office/officeart/2005/8/layout/orgChart1"/>
    <dgm:cxn modelId="{ACB6FF48-7F48-4D81-AF04-49BA1E55ED34}" type="presParOf" srcId="{7FD5AC5A-89B0-48CC-A2E0-CF40F0F6295A}" destId="{B0E90C5D-D4C7-4FD1-94AD-52B322D8F4F6}" srcOrd="2" destOrd="0" presId="urn:microsoft.com/office/officeart/2005/8/layout/orgChart1"/>
    <dgm:cxn modelId="{B39DDEE7-AC19-4086-ADA7-AA46809E26BE}" type="presParOf" srcId="{1198845E-BEB7-4F1E-A10C-6D0C9BED4653}" destId="{B90843E4-77A4-452C-829C-80639472981B}" srcOrd="10" destOrd="0" presId="urn:microsoft.com/office/officeart/2005/8/layout/orgChart1"/>
    <dgm:cxn modelId="{85289E17-8F98-4CCE-B90A-C17CB0A7DC49}" type="presParOf" srcId="{1198845E-BEB7-4F1E-A10C-6D0C9BED4653}" destId="{869E14CB-26B4-499F-B503-CEC2783A065B}" srcOrd="11" destOrd="0" presId="urn:microsoft.com/office/officeart/2005/8/layout/orgChart1"/>
    <dgm:cxn modelId="{6326FB99-0734-45D4-BF67-8607D77A11E9}" type="presParOf" srcId="{869E14CB-26B4-499F-B503-CEC2783A065B}" destId="{E1FF7CB4-5395-42A6-AF41-BDD722A50913}" srcOrd="0" destOrd="0" presId="urn:microsoft.com/office/officeart/2005/8/layout/orgChart1"/>
    <dgm:cxn modelId="{2D6E8FCB-C30D-450E-8980-0E2AA98578A5}" type="presParOf" srcId="{E1FF7CB4-5395-42A6-AF41-BDD722A50913}" destId="{98405908-B7D2-48E7-9271-95F535AAF33A}" srcOrd="0" destOrd="0" presId="urn:microsoft.com/office/officeart/2005/8/layout/orgChart1"/>
    <dgm:cxn modelId="{F9E668FE-9F0E-4D7D-AB5F-A30C10BD0D21}" type="presParOf" srcId="{E1FF7CB4-5395-42A6-AF41-BDD722A50913}" destId="{7339402D-E43C-4C31-93DC-046867C2E4FC}" srcOrd="1" destOrd="0" presId="urn:microsoft.com/office/officeart/2005/8/layout/orgChart1"/>
    <dgm:cxn modelId="{7EB788A2-A869-4D15-BBA3-197E28B2F873}" type="presParOf" srcId="{869E14CB-26B4-499F-B503-CEC2783A065B}" destId="{635AC697-3D6C-473A-8D77-7A6E3C15FBB6}" srcOrd="1" destOrd="0" presId="urn:microsoft.com/office/officeart/2005/8/layout/orgChart1"/>
    <dgm:cxn modelId="{AA86A4F3-0D6E-4B5B-83AA-677E6F83601C}" type="presParOf" srcId="{869E14CB-26B4-499F-B503-CEC2783A065B}" destId="{A7DAB7AD-31CF-4154-8BEE-78C3E8DCD1DF}" srcOrd="2" destOrd="0" presId="urn:microsoft.com/office/officeart/2005/8/layout/orgChart1"/>
    <dgm:cxn modelId="{ADB32161-9D18-4B20-946F-BDA79133CA10}" type="presParOf" srcId="{1198845E-BEB7-4F1E-A10C-6D0C9BED4653}" destId="{CEFBF274-9C8E-428E-925E-219998BF39CB}" srcOrd="12" destOrd="0" presId="urn:microsoft.com/office/officeart/2005/8/layout/orgChart1"/>
    <dgm:cxn modelId="{1AA26D82-877A-4EB9-B839-0EEA3B49CD4D}" type="presParOf" srcId="{1198845E-BEB7-4F1E-A10C-6D0C9BED4653}" destId="{7E94A8CB-CEDF-45F6-A7C2-669EEFF73AEA}" srcOrd="13" destOrd="0" presId="urn:microsoft.com/office/officeart/2005/8/layout/orgChart1"/>
    <dgm:cxn modelId="{9DFB84B3-509D-4E01-AD0D-0ADED1FDE427}" type="presParOf" srcId="{7E94A8CB-CEDF-45F6-A7C2-669EEFF73AEA}" destId="{B602109F-7C85-46F0-BC25-588BD91F7EFA}" srcOrd="0" destOrd="0" presId="urn:microsoft.com/office/officeart/2005/8/layout/orgChart1"/>
    <dgm:cxn modelId="{F87E6151-4F0D-4C2F-8A6E-1B079110F4BA}" type="presParOf" srcId="{B602109F-7C85-46F0-BC25-588BD91F7EFA}" destId="{9E9B889F-5079-4253-8D58-FE65F5ECEBA2}" srcOrd="0" destOrd="0" presId="urn:microsoft.com/office/officeart/2005/8/layout/orgChart1"/>
    <dgm:cxn modelId="{4A2BC798-300F-4F27-BBA6-99349DEC317A}" type="presParOf" srcId="{B602109F-7C85-46F0-BC25-588BD91F7EFA}" destId="{CCC9EC6E-90BF-425D-91DA-2B40FCBB6ABB}" srcOrd="1" destOrd="0" presId="urn:microsoft.com/office/officeart/2005/8/layout/orgChart1"/>
    <dgm:cxn modelId="{CD77D997-9EA9-4C34-9CCF-0EB319D01961}" type="presParOf" srcId="{7E94A8CB-CEDF-45F6-A7C2-669EEFF73AEA}" destId="{CD575CF9-7499-4FB0-B4A4-4DE57DDDEDDF}" srcOrd="1" destOrd="0" presId="urn:microsoft.com/office/officeart/2005/8/layout/orgChart1"/>
    <dgm:cxn modelId="{AC4FCB00-E455-4F0E-A652-15567251131A}" type="presParOf" srcId="{7E94A8CB-CEDF-45F6-A7C2-669EEFF73AEA}" destId="{30A65DFD-23CB-4F11-A0F8-2F45A3B3E00A}" srcOrd="2" destOrd="0" presId="urn:microsoft.com/office/officeart/2005/8/layout/orgChart1"/>
    <dgm:cxn modelId="{83B8F809-B88A-4F15-92C6-2798D7D33559}" type="presParOf" srcId="{B6086218-0DEF-4AED-AE2B-599FB1813078}" destId="{A9B9DEA7-181A-4F69-BC00-0D4B8D55FEFC}" srcOrd="2" destOrd="0" presId="urn:microsoft.com/office/officeart/2005/8/layout/orgChart1"/>
    <dgm:cxn modelId="{D5A57CBF-51EF-4DD3-A20D-8799D3839C89}" type="presParOf" srcId="{A9B9DEA7-181A-4F69-BC00-0D4B8D55FEFC}" destId="{DC4A4941-99DC-4625-AC2F-E17362C999F1}" srcOrd="0" destOrd="0" presId="urn:microsoft.com/office/officeart/2005/8/layout/orgChart1"/>
    <dgm:cxn modelId="{8823361F-B80C-4E75-98E0-76FDFF999580}" type="presParOf" srcId="{A9B9DEA7-181A-4F69-BC00-0D4B8D55FEFC}" destId="{EF6E33B3-D185-4CAE-A47A-D4298DF88526}" srcOrd="1" destOrd="0" presId="urn:microsoft.com/office/officeart/2005/8/layout/orgChart1"/>
    <dgm:cxn modelId="{1B614834-2D26-44B3-8C75-E94464FE602D}" type="presParOf" srcId="{EF6E33B3-D185-4CAE-A47A-D4298DF88526}" destId="{4E81BA98-BBA8-4FBC-918A-AEBF0355F379}" srcOrd="0" destOrd="0" presId="urn:microsoft.com/office/officeart/2005/8/layout/orgChart1"/>
    <dgm:cxn modelId="{E7F8ADFA-FDC4-4B8B-976D-EA531967727B}" type="presParOf" srcId="{4E81BA98-BBA8-4FBC-918A-AEBF0355F379}" destId="{4378B62A-51DD-4991-8474-6BB52FD80A11}" srcOrd="0" destOrd="0" presId="urn:microsoft.com/office/officeart/2005/8/layout/orgChart1"/>
    <dgm:cxn modelId="{7BDB441D-D3DE-42D9-87D5-C41F0E3D8D43}" type="presParOf" srcId="{4E81BA98-BBA8-4FBC-918A-AEBF0355F379}" destId="{DE605563-413B-4C52-9246-AD90F01012FF}" srcOrd="1" destOrd="0" presId="urn:microsoft.com/office/officeart/2005/8/layout/orgChart1"/>
    <dgm:cxn modelId="{1D0DEFD6-E730-4F33-885B-0DAFA7EF1758}" type="presParOf" srcId="{EF6E33B3-D185-4CAE-A47A-D4298DF88526}" destId="{E14C2F1E-3329-42AF-94F8-BFB94794CFDC}" srcOrd="1" destOrd="0" presId="urn:microsoft.com/office/officeart/2005/8/layout/orgChart1"/>
    <dgm:cxn modelId="{B0471D73-106F-463C-80F7-CDEEB6D9873A}" type="presParOf" srcId="{EF6E33B3-D185-4CAE-A47A-D4298DF88526}" destId="{6E75B19A-AC9F-484A-B588-2A2571D91288}" srcOrd="2" destOrd="0" presId="urn:microsoft.com/office/officeart/2005/8/layout/orgChart1"/>
    <dgm:cxn modelId="{AE50DC4B-D69B-4953-838C-E9B7050DF97C}" type="presParOf" srcId="{A9B9DEA7-181A-4F69-BC00-0D4B8D55FEFC}" destId="{EE9AE1BD-F7B5-4209-8CED-FE66EF124FDA}" srcOrd="2" destOrd="0" presId="urn:microsoft.com/office/officeart/2005/8/layout/orgChart1"/>
    <dgm:cxn modelId="{16383187-EC6B-42C8-A7DD-22DBC6BFEAF6}" type="presParOf" srcId="{A9B9DEA7-181A-4F69-BC00-0D4B8D55FEFC}" destId="{1922790D-B445-4852-810C-A778D667A44F}" srcOrd="3" destOrd="0" presId="urn:microsoft.com/office/officeart/2005/8/layout/orgChart1"/>
    <dgm:cxn modelId="{3530B65E-E897-4B11-8CFD-6431B1179447}" type="presParOf" srcId="{1922790D-B445-4852-810C-A778D667A44F}" destId="{E7A4E7A1-4CBF-426D-A5B8-703DBC6A26D5}" srcOrd="0" destOrd="0" presId="urn:microsoft.com/office/officeart/2005/8/layout/orgChart1"/>
    <dgm:cxn modelId="{5392D773-9DBF-4D7F-AFDF-098864FF54B5}" type="presParOf" srcId="{E7A4E7A1-4CBF-426D-A5B8-703DBC6A26D5}" destId="{83EACB74-E09A-4AAF-8DDF-32DCD0FF48B9}" srcOrd="0" destOrd="0" presId="urn:microsoft.com/office/officeart/2005/8/layout/orgChart1"/>
    <dgm:cxn modelId="{326037A9-5811-48F1-B038-3AB8820EE67C}" type="presParOf" srcId="{E7A4E7A1-4CBF-426D-A5B8-703DBC6A26D5}" destId="{7EED62CD-C479-4F5A-BB03-D6A195CCEEA9}" srcOrd="1" destOrd="0" presId="urn:microsoft.com/office/officeart/2005/8/layout/orgChart1"/>
    <dgm:cxn modelId="{79FF7F16-AED3-441C-9969-F6E67ADF8D9D}" type="presParOf" srcId="{1922790D-B445-4852-810C-A778D667A44F}" destId="{57EE0FEC-53F7-4E04-B381-EB62D443EF3D}" srcOrd="1" destOrd="0" presId="urn:microsoft.com/office/officeart/2005/8/layout/orgChart1"/>
    <dgm:cxn modelId="{062226BD-50CE-483D-9320-3600DF7D093D}" type="presParOf" srcId="{1922790D-B445-4852-810C-A778D667A44F}" destId="{66C2054A-F4E5-49A9-8FCC-E6D08D5A26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5667325-1BA3-4196-99E6-AE6A157FB23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FC35791-B09A-4B18-AD7B-E7926EA8A2D1}">
      <dgm:prSet phldrT="[Texto]" custT="1"/>
      <dgm:spPr/>
      <dgm:t>
        <a:bodyPr/>
        <a:lstStyle/>
        <a:p>
          <a:r>
            <a:rPr lang="es-ES" sz="1200" dirty="0"/>
            <a:t>Jefe (a) de Estancias Infantiles </a:t>
          </a:r>
        </a:p>
      </dgm:t>
    </dgm:pt>
    <dgm:pt modelId="{304857F5-1731-45E6-A10C-C29DC43EDFCB}" type="parTrans" cxnId="{033FDA82-ACBB-4080-ABAF-CDE1089E1730}">
      <dgm:prSet/>
      <dgm:spPr/>
      <dgm:t>
        <a:bodyPr/>
        <a:lstStyle/>
        <a:p>
          <a:endParaRPr lang="es-ES" sz="1200"/>
        </a:p>
      </dgm:t>
    </dgm:pt>
    <dgm:pt modelId="{5F4E31EA-8514-4BAA-A29D-BC8C5074C939}" type="sibTrans" cxnId="{033FDA82-ACBB-4080-ABAF-CDE1089E1730}">
      <dgm:prSet/>
      <dgm:spPr/>
      <dgm:t>
        <a:bodyPr/>
        <a:lstStyle/>
        <a:p>
          <a:endParaRPr lang="es-ES" sz="1200"/>
        </a:p>
      </dgm:t>
    </dgm:pt>
    <dgm:pt modelId="{026C241E-0D50-42DE-A706-A356FF274AA0}" type="asst">
      <dgm:prSet phldrT="[Texto]" custT="1"/>
      <dgm:spPr/>
      <dgm:t>
        <a:bodyPr/>
        <a:lstStyle/>
        <a:p>
          <a:r>
            <a:rPr lang="es-ES" sz="1200" dirty="0"/>
            <a:t>Chofer </a:t>
          </a:r>
        </a:p>
        <a:p>
          <a:endParaRPr lang="es-ES" sz="1200" dirty="0"/>
        </a:p>
      </dgm:t>
    </dgm:pt>
    <dgm:pt modelId="{3C8B8C45-58FD-4136-8C0E-B5F11D21F3AA}" type="parTrans" cxnId="{D7598875-2930-4430-A8F8-71EEA52AC94F}">
      <dgm:prSet/>
      <dgm:spPr/>
      <dgm:t>
        <a:bodyPr/>
        <a:lstStyle/>
        <a:p>
          <a:endParaRPr lang="es-ES" sz="1200"/>
        </a:p>
      </dgm:t>
    </dgm:pt>
    <dgm:pt modelId="{E3C3A728-9912-483B-979E-C81C9E3A4539}" type="sibTrans" cxnId="{D7598875-2930-4430-A8F8-71EEA52AC94F}">
      <dgm:prSet/>
      <dgm:spPr/>
      <dgm:t>
        <a:bodyPr/>
        <a:lstStyle/>
        <a:p>
          <a:endParaRPr lang="es-ES" sz="1200"/>
        </a:p>
      </dgm:t>
    </dgm:pt>
    <dgm:pt modelId="{5DB4EA10-53B2-429A-9545-0BEBCE6D8D8B}">
      <dgm:prSet phldrT="[Texto]" custT="1"/>
      <dgm:spPr/>
      <dgm:t>
        <a:bodyPr/>
        <a:lstStyle/>
        <a:p>
          <a:r>
            <a:rPr lang="es-ES" sz="1200" dirty="0"/>
            <a:t>Administrador (a)  E.I. “Idalia Cantú de Livas” </a:t>
          </a:r>
        </a:p>
      </dgm:t>
    </dgm:pt>
    <dgm:pt modelId="{89783EF9-4568-4114-AD6E-D30882F06DFF}" type="parTrans" cxnId="{C2236264-C496-474E-8FAC-FE4DEB3B965A}">
      <dgm:prSet/>
      <dgm:spPr/>
      <dgm:t>
        <a:bodyPr/>
        <a:lstStyle/>
        <a:p>
          <a:endParaRPr lang="es-ES" sz="1200"/>
        </a:p>
      </dgm:t>
    </dgm:pt>
    <dgm:pt modelId="{7754BBE2-CB67-4F77-9BAB-10BEA39662D3}" type="sibTrans" cxnId="{C2236264-C496-474E-8FAC-FE4DEB3B965A}">
      <dgm:prSet/>
      <dgm:spPr/>
      <dgm:t>
        <a:bodyPr/>
        <a:lstStyle/>
        <a:p>
          <a:endParaRPr lang="es-ES" sz="1200"/>
        </a:p>
      </dgm:t>
    </dgm:pt>
    <dgm:pt modelId="{AA614234-0331-467A-B160-47A7545990CD}">
      <dgm:prSet phldrT="[Texto]" custT="1"/>
      <dgm:spPr/>
      <dgm:t>
        <a:bodyPr/>
        <a:lstStyle/>
        <a:p>
          <a:r>
            <a:rPr lang="es-ES" sz="1200" dirty="0"/>
            <a:t>Educador (a) E.I. “Rosario </a:t>
          </a:r>
          <a:r>
            <a:rPr lang="es-ES" sz="1200" dirty="0" err="1"/>
            <a:t>Gza</a:t>
          </a:r>
          <a:r>
            <a:rPr lang="es-ES" sz="1200" dirty="0"/>
            <a:t>. Sada” </a:t>
          </a:r>
        </a:p>
      </dgm:t>
    </dgm:pt>
    <dgm:pt modelId="{72CD7EFA-45C5-46FE-A887-84D2E1CA630A}" type="parTrans" cxnId="{FC1FA9CC-39DE-4A46-A7D6-5DE69AEA1CA0}">
      <dgm:prSet/>
      <dgm:spPr/>
      <dgm:t>
        <a:bodyPr/>
        <a:lstStyle/>
        <a:p>
          <a:endParaRPr lang="es-ES" sz="1200"/>
        </a:p>
      </dgm:t>
    </dgm:pt>
    <dgm:pt modelId="{81F7AF84-B4FA-48AC-93FB-5C4F4D77F621}" type="sibTrans" cxnId="{FC1FA9CC-39DE-4A46-A7D6-5DE69AEA1CA0}">
      <dgm:prSet/>
      <dgm:spPr/>
      <dgm:t>
        <a:bodyPr/>
        <a:lstStyle/>
        <a:p>
          <a:endParaRPr lang="es-ES" sz="1200"/>
        </a:p>
      </dgm:t>
    </dgm:pt>
    <dgm:pt modelId="{29600163-F828-4386-B0D2-9327624117B9}">
      <dgm:prSet phldrT="[Texto]" custT="1"/>
      <dgm:spPr/>
      <dgm:t>
        <a:bodyPr/>
        <a:lstStyle/>
        <a:p>
          <a:r>
            <a:rPr lang="es-ES" sz="1200" dirty="0"/>
            <a:t>Administrador (a) E.I. “Fomerrey” 45 </a:t>
          </a:r>
        </a:p>
      </dgm:t>
    </dgm:pt>
    <dgm:pt modelId="{7BD2537C-5540-4B01-9DCA-2522775BAE3E}" type="parTrans" cxnId="{4A323F14-B5D2-4629-8CF2-7B1FE1B21BF9}">
      <dgm:prSet/>
      <dgm:spPr/>
      <dgm:t>
        <a:bodyPr/>
        <a:lstStyle/>
        <a:p>
          <a:endParaRPr lang="es-ES" sz="1200"/>
        </a:p>
      </dgm:t>
    </dgm:pt>
    <dgm:pt modelId="{85D4C030-E4A7-4FD8-8AAA-BB80AE1C7017}" type="sibTrans" cxnId="{4A323F14-B5D2-4629-8CF2-7B1FE1B21BF9}">
      <dgm:prSet/>
      <dgm:spPr/>
      <dgm:t>
        <a:bodyPr/>
        <a:lstStyle/>
        <a:p>
          <a:endParaRPr lang="es-ES" sz="1200"/>
        </a:p>
      </dgm:t>
    </dgm:pt>
    <dgm:pt modelId="{FB660119-14AA-4FB5-AF74-513CCC2CE568}" type="asst">
      <dgm:prSet custT="1"/>
      <dgm:spPr/>
      <dgm:t>
        <a:bodyPr/>
        <a:lstStyle/>
        <a:p>
          <a:r>
            <a:rPr lang="es-ES" sz="1200" dirty="0"/>
            <a:t>Auxiliares Administrativos (as)   </a:t>
          </a:r>
        </a:p>
      </dgm:t>
    </dgm:pt>
    <dgm:pt modelId="{D7AFB3F1-26AC-4995-88DE-EF893603E551}" type="parTrans" cxnId="{4FABFA83-8ACD-4478-A65F-F45966645CBD}">
      <dgm:prSet/>
      <dgm:spPr/>
      <dgm:t>
        <a:bodyPr/>
        <a:lstStyle/>
        <a:p>
          <a:endParaRPr lang="es-ES" sz="1200"/>
        </a:p>
      </dgm:t>
    </dgm:pt>
    <dgm:pt modelId="{D2209455-1D73-4964-8E15-08042A1A72D6}" type="sibTrans" cxnId="{4FABFA83-8ACD-4478-A65F-F45966645CBD}">
      <dgm:prSet/>
      <dgm:spPr/>
      <dgm:t>
        <a:bodyPr/>
        <a:lstStyle/>
        <a:p>
          <a:endParaRPr lang="es-ES" sz="1200"/>
        </a:p>
      </dgm:t>
    </dgm:pt>
    <dgm:pt modelId="{AF6B76C7-BD36-4795-8900-6961E147B3A4}" type="asst">
      <dgm:prSet custT="1"/>
      <dgm:spPr/>
      <dgm:t>
        <a:bodyPr/>
        <a:lstStyle/>
        <a:p>
          <a:r>
            <a:rPr lang="es-ES" sz="1200" dirty="0"/>
            <a:t>Trabajador (a) Social </a:t>
          </a:r>
        </a:p>
      </dgm:t>
    </dgm:pt>
    <dgm:pt modelId="{901E5377-DC64-440B-A8DB-78E3995618AD}" type="parTrans" cxnId="{89103428-F61A-4463-BD36-6358B86AD299}">
      <dgm:prSet/>
      <dgm:spPr/>
      <dgm:t>
        <a:bodyPr/>
        <a:lstStyle/>
        <a:p>
          <a:endParaRPr lang="es-ES" sz="1200"/>
        </a:p>
      </dgm:t>
    </dgm:pt>
    <dgm:pt modelId="{E2D23380-39EC-4070-963B-66AF056A1A72}" type="sibTrans" cxnId="{89103428-F61A-4463-BD36-6358B86AD299}">
      <dgm:prSet/>
      <dgm:spPr/>
      <dgm:t>
        <a:bodyPr/>
        <a:lstStyle/>
        <a:p>
          <a:endParaRPr lang="es-ES" sz="1200"/>
        </a:p>
      </dgm:t>
    </dgm:pt>
    <dgm:pt modelId="{4FAF88BC-AEAB-4D49-B01D-C4C8B882D170}" type="asst">
      <dgm:prSet custT="1"/>
      <dgm:spPr/>
      <dgm:t>
        <a:bodyPr/>
        <a:lstStyle/>
        <a:p>
          <a:r>
            <a:rPr lang="es-ES" sz="1200" dirty="0"/>
            <a:t>Psicólogo (a) </a:t>
          </a:r>
        </a:p>
      </dgm:t>
    </dgm:pt>
    <dgm:pt modelId="{AB1B6A7C-F177-47FA-BA52-7B5DB6277474}" type="parTrans" cxnId="{B68F2168-B21C-47FB-9C75-E56A899A9F2C}">
      <dgm:prSet/>
      <dgm:spPr/>
      <dgm:t>
        <a:bodyPr/>
        <a:lstStyle/>
        <a:p>
          <a:endParaRPr lang="es-ES" sz="1200"/>
        </a:p>
      </dgm:t>
    </dgm:pt>
    <dgm:pt modelId="{81B60A72-93FB-439A-9756-1D9C08827830}" type="sibTrans" cxnId="{B68F2168-B21C-47FB-9C75-E56A899A9F2C}">
      <dgm:prSet/>
      <dgm:spPr/>
      <dgm:t>
        <a:bodyPr/>
        <a:lstStyle/>
        <a:p>
          <a:endParaRPr lang="es-ES" sz="1200"/>
        </a:p>
      </dgm:t>
    </dgm:pt>
    <dgm:pt modelId="{2E600F6F-C24E-41D6-BF29-2C558EF4B438}" type="asst">
      <dgm:prSet custT="1"/>
      <dgm:spPr/>
      <dgm:t>
        <a:bodyPr/>
        <a:lstStyle/>
        <a:p>
          <a:r>
            <a:rPr lang="es-ES" sz="1200" dirty="0"/>
            <a:t>Analista </a:t>
          </a:r>
        </a:p>
        <a:p>
          <a:endParaRPr lang="es-ES" sz="1200" dirty="0"/>
        </a:p>
      </dgm:t>
    </dgm:pt>
    <dgm:pt modelId="{3EE0B47C-BB35-4668-ACA6-CECC939742E4}" type="parTrans" cxnId="{87661ECE-E070-4E94-97BC-1605D3E3F9AC}">
      <dgm:prSet/>
      <dgm:spPr/>
      <dgm:t>
        <a:bodyPr/>
        <a:lstStyle/>
        <a:p>
          <a:endParaRPr lang="es-ES" sz="1200"/>
        </a:p>
      </dgm:t>
    </dgm:pt>
    <dgm:pt modelId="{1CAFCCB0-8CA9-4AF3-A4F1-CEFE25C4DA4B}" type="sibTrans" cxnId="{87661ECE-E070-4E94-97BC-1605D3E3F9AC}">
      <dgm:prSet/>
      <dgm:spPr/>
      <dgm:t>
        <a:bodyPr/>
        <a:lstStyle/>
        <a:p>
          <a:endParaRPr lang="es-ES" sz="1200"/>
        </a:p>
      </dgm:t>
    </dgm:pt>
    <dgm:pt modelId="{25116638-662A-42F4-97CA-9C703E3A365A}" type="asst">
      <dgm:prSet custT="1"/>
      <dgm:spPr/>
      <dgm:t>
        <a:bodyPr/>
        <a:lstStyle/>
        <a:p>
          <a:r>
            <a:rPr lang="es-ES" sz="1200" dirty="0"/>
            <a:t>Niñeras (os)   </a:t>
          </a:r>
        </a:p>
      </dgm:t>
    </dgm:pt>
    <dgm:pt modelId="{5FEA1B43-653D-4DE3-A3AB-5AFB2CD93DE6}" type="parTrans" cxnId="{DE8BE4F0-179A-4F51-AC85-18BBDA687E15}">
      <dgm:prSet/>
      <dgm:spPr/>
      <dgm:t>
        <a:bodyPr/>
        <a:lstStyle/>
        <a:p>
          <a:endParaRPr lang="es-ES" sz="1200"/>
        </a:p>
      </dgm:t>
    </dgm:pt>
    <dgm:pt modelId="{DFF39683-9955-4C5F-959A-549A7491B452}" type="sibTrans" cxnId="{DE8BE4F0-179A-4F51-AC85-18BBDA687E15}">
      <dgm:prSet/>
      <dgm:spPr/>
      <dgm:t>
        <a:bodyPr/>
        <a:lstStyle/>
        <a:p>
          <a:endParaRPr lang="es-ES" sz="1200"/>
        </a:p>
      </dgm:t>
    </dgm:pt>
    <dgm:pt modelId="{CDE510CB-E3B5-43AB-BAA0-12A46E9E2130}" type="asst">
      <dgm:prSet custT="1"/>
      <dgm:spPr/>
      <dgm:t>
        <a:bodyPr/>
        <a:lstStyle/>
        <a:p>
          <a:r>
            <a:rPr lang="es-ES" sz="1200" dirty="0"/>
            <a:t>Niñeras (os)    </a:t>
          </a:r>
        </a:p>
      </dgm:t>
    </dgm:pt>
    <dgm:pt modelId="{B1C9A761-523D-47B6-AC6E-660E5633D373}" type="parTrans" cxnId="{17624A4F-8BF3-44D1-8184-7E99953F2F46}">
      <dgm:prSet/>
      <dgm:spPr/>
      <dgm:t>
        <a:bodyPr/>
        <a:lstStyle/>
        <a:p>
          <a:endParaRPr lang="es-ES" sz="1200"/>
        </a:p>
      </dgm:t>
    </dgm:pt>
    <dgm:pt modelId="{A1B38C50-39DF-4E72-901E-FB0C0BAA074E}" type="sibTrans" cxnId="{17624A4F-8BF3-44D1-8184-7E99953F2F46}">
      <dgm:prSet/>
      <dgm:spPr/>
      <dgm:t>
        <a:bodyPr/>
        <a:lstStyle/>
        <a:p>
          <a:endParaRPr lang="es-ES" sz="1200"/>
        </a:p>
      </dgm:t>
    </dgm:pt>
    <dgm:pt modelId="{16195A90-4401-47F1-9E5B-471E489E8F0A}" type="asst">
      <dgm:prSet custT="1"/>
      <dgm:spPr/>
      <dgm:t>
        <a:bodyPr/>
        <a:lstStyle/>
        <a:p>
          <a:r>
            <a:rPr lang="es-ES" sz="1200" dirty="0"/>
            <a:t>Educador (a) </a:t>
          </a:r>
        </a:p>
      </dgm:t>
    </dgm:pt>
    <dgm:pt modelId="{B809F16A-2730-4B73-B010-3A350C2A4FA5}" type="parTrans" cxnId="{35163DA3-50CD-48E7-AD4C-85D20CFCC985}">
      <dgm:prSet/>
      <dgm:spPr/>
      <dgm:t>
        <a:bodyPr/>
        <a:lstStyle/>
        <a:p>
          <a:endParaRPr lang="es-ES" sz="1200"/>
        </a:p>
      </dgm:t>
    </dgm:pt>
    <dgm:pt modelId="{5685F690-67C4-4CFD-81A7-ACE38ADC05A0}" type="sibTrans" cxnId="{35163DA3-50CD-48E7-AD4C-85D20CFCC985}">
      <dgm:prSet/>
      <dgm:spPr/>
      <dgm:t>
        <a:bodyPr/>
        <a:lstStyle/>
        <a:p>
          <a:endParaRPr lang="es-ES" sz="1200"/>
        </a:p>
      </dgm:t>
    </dgm:pt>
    <dgm:pt modelId="{113EAAD0-121C-4F15-8E0A-7506E1608509}" type="asst">
      <dgm:prSet custT="1"/>
      <dgm:spPr/>
      <dgm:t>
        <a:bodyPr/>
        <a:lstStyle/>
        <a:p>
          <a:r>
            <a:rPr lang="es-ES" sz="1200" dirty="0"/>
            <a:t>Enfermeras (os)   </a:t>
          </a:r>
        </a:p>
      </dgm:t>
    </dgm:pt>
    <dgm:pt modelId="{50BC6CE3-96DF-4534-BC85-716C386358D3}" type="parTrans" cxnId="{1323EC64-551D-4602-8478-723B5B0291BF}">
      <dgm:prSet/>
      <dgm:spPr/>
      <dgm:t>
        <a:bodyPr/>
        <a:lstStyle/>
        <a:p>
          <a:endParaRPr lang="es-ES" sz="1200"/>
        </a:p>
      </dgm:t>
    </dgm:pt>
    <dgm:pt modelId="{EE8662DF-BCA0-4019-91B9-A8D143D0AEE4}" type="sibTrans" cxnId="{1323EC64-551D-4602-8478-723B5B0291BF}">
      <dgm:prSet/>
      <dgm:spPr/>
      <dgm:t>
        <a:bodyPr/>
        <a:lstStyle/>
        <a:p>
          <a:endParaRPr lang="es-ES" sz="1200"/>
        </a:p>
      </dgm:t>
    </dgm:pt>
    <dgm:pt modelId="{2F7FA752-1650-434C-9D6B-C8C3F352AF32}" type="asst">
      <dgm:prSet custT="1"/>
      <dgm:spPr/>
      <dgm:t>
        <a:bodyPr/>
        <a:lstStyle/>
        <a:p>
          <a:r>
            <a:rPr lang="es-ES" sz="1200" dirty="0"/>
            <a:t>Encargado (a) Sección </a:t>
          </a:r>
        </a:p>
        <a:p>
          <a:endParaRPr lang="es-ES" sz="1200" dirty="0"/>
        </a:p>
      </dgm:t>
    </dgm:pt>
    <dgm:pt modelId="{C30DB42C-82D1-48C4-A888-E7CA65E6899A}" type="parTrans" cxnId="{77E91CFD-841D-4F5C-A511-52E628CAB950}">
      <dgm:prSet/>
      <dgm:spPr/>
      <dgm:t>
        <a:bodyPr/>
        <a:lstStyle/>
        <a:p>
          <a:endParaRPr lang="es-ES" sz="1200"/>
        </a:p>
      </dgm:t>
    </dgm:pt>
    <dgm:pt modelId="{92A1D550-51D8-470F-8619-7514B3DCE7CB}" type="sibTrans" cxnId="{77E91CFD-841D-4F5C-A511-52E628CAB950}">
      <dgm:prSet/>
      <dgm:spPr/>
      <dgm:t>
        <a:bodyPr/>
        <a:lstStyle/>
        <a:p>
          <a:endParaRPr lang="es-ES" sz="1200"/>
        </a:p>
      </dgm:t>
    </dgm:pt>
    <dgm:pt modelId="{6EB818BB-2499-4860-9A80-D7AD865C809A}" type="asst">
      <dgm:prSet custT="1"/>
      <dgm:spPr/>
      <dgm:t>
        <a:bodyPr/>
        <a:lstStyle/>
        <a:p>
          <a:r>
            <a:rPr lang="es-ES" sz="1200" dirty="0"/>
            <a:t>Vigilante </a:t>
          </a:r>
        </a:p>
        <a:p>
          <a:endParaRPr lang="es-ES" sz="1200" dirty="0"/>
        </a:p>
      </dgm:t>
    </dgm:pt>
    <dgm:pt modelId="{199A4248-F17B-4E94-A7FA-469C27F248FA}" type="parTrans" cxnId="{43A03424-2A80-450F-B086-2828AD2AA0BA}">
      <dgm:prSet/>
      <dgm:spPr/>
      <dgm:t>
        <a:bodyPr/>
        <a:lstStyle/>
        <a:p>
          <a:endParaRPr lang="es-ES" sz="1200"/>
        </a:p>
      </dgm:t>
    </dgm:pt>
    <dgm:pt modelId="{529EA8D5-8F5D-484B-857F-DABBF2AA086E}" type="sibTrans" cxnId="{43A03424-2A80-450F-B086-2828AD2AA0BA}">
      <dgm:prSet/>
      <dgm:spPr/>
      <dgm:t>
        <a:bodyPr/>
        <a:lstStyle/>
        <a:p>
          <a:endParaRPr lang="es-ES" sz="1200"/>
        </a:p>
      </dgm:t>
    </dgm:pt>
    <dgm:pt modelId="{5832B298-56BA-4AC8-88E0-B31206A36820}">
      <dgm:prSet custT="1"/>
      <dgm:spPr/>
      <dgm:t>
        <a:bodyPr/>
        <a:lstStyle/>
        <a:p>
          <a:r>
            <a:rPr lang="es-ES" sz="1200" dirty="0"/>
            <a:t>Encargado (a) E. I. </a:t>
          </a:r>
        </a:p>
        <a:p>
          <a:r>
            <a:rPr lang="es-ES" sz="1200" dirty="0"/>
            <a:t>“Pío X” </a:t>
          </a:r>
        </a:p>
      </dgm:t>
    </dgm:pt>
    <dgm:pt modelId="{1A04FA64-4C72-47DF-A27C-433E587DBB83}" type="parTrans" cxnId="{36C3A445-EF80-4C4D-981A-18F0B63218EC}">
      <dgm:prSet/>
      <dgm:spPr/>
      <dgm:t>
        <a:bodyPr/>
        <a:lstStyle/>
        <a:p>
          <a:endParaRPr lang="es-ES" sz="1200"/>
        </a:p>
      </dgm:t>
    </dgm:pt>
    <dgm:pt modelId="{BF81D964-8507-443F-9164-BEDD64EBB5C8}" type="sibTrans" cxnId="{36C3A445-EF80-4C4D-981A-18F0B63218EC}">
      <dgm:prSet/>
      <dgm:spPr/>
      <dgm:t>
        <a:bodyPr/>
        <a:lstStyle/>
        <a:p>
          <a:endParaRPr lang="es-ES" sz="1200"/>
        </a:p>
      </dgm:t>
    </dgm:pt>
    <dgm:pt modelId="{38E219EF-C914-4C72-86D6-39664BD0726D}" type="asst">
      <dgm:prSet custT="1"/>
      <dgm:spPr/>
      <dgm:t>
        <a:bodyPr/>
        <a:lstStyle/>
        <a:p>
          <a:r>
            <a:rPr lang="es-ES" sz="1200" dirty="0"/>
            <a:t>Educadores (as)   </a:t>
          </a:r>
        </a:p>
      </dgm:t>
    </dgm:pt>
    <dgm:pt modelId="{A5C59B56-6B4A-437A-8788-AFF7707F74B8}" type="parTrans" cxnId="{367D3461-2CC8-464E-AD61-550A2C775954}">
      <dgm:prSet/>
      <dgm:spPr/>
      <dgm:t>
        <a:bodyPr/>
        <a:lstStyle/>
        <a:p>
          <a:endParaRPr lang="es-ES" sz="1200"/>
        </a:p>
      </dgm:t>
    </dgm:pt>
    <dgm:pt modelId="{2D896A18-94AC-442E-AA97-5743B050F624}" type="sibTrans" cxnId="{367D3461-2CC8-464E-AD61-550A2C775954}">
      <dgm:prSet/>
      <dgm:spPr/>
      <dgm:t>
        <a:bodyPr/>
        <a:lstStyle/>
        <a:p>
          <a:endParaRPr lang="es-ES" sz="1200"/>
        </a:p>
      </dgm:t>
    </dgm:pt>
    <dgm:pt modelId="{E967895C-5891-449D-8269-8EA779B125D6}" type="asst">
      <dgm:prSet custT="1"/>
      <dgm:spPr/>
      <dgm:t>
        <a:bodyPr/>
        <a:lstStyle/>
        <a:p>
          <a:r>
            <a:rPr lang="es-ES" sz="1200" dirty="0"/>
            <a:t>Niñeras (os)      </a:t>
          </a:r>
        </a:p>
      </dgm:t>
    </dgm:pt>
    <dgm:pt modelId="{95F3411F-0DAC-48EB-A7B4-93D037897ACA}" type="parTrans" cxnId="{CBEFAEDB-F1CB-486E-8E65-1C69045C3A50}">
      <dgm:prSet/>
      <dgm:spPr/>
      <dgm:t>
        <a:bodyPr/>
        <a:lstStyle/>
        <a:p>
          <a:endParaRPr lang="es-ES" sz="1200"/>
        </a:p>
      </dgm:t>
    </dgm:pt>
    <dgm:pt modelId="{C351D867-7C96-4C9C-B7A5-DC924D4B96B9}" type="sibTrans" cxnId="{CBEFAEDB-F1CB-486E-8E65-1C69045C3A50}">
      <dgm:prSet/>
      <dgm:spPr/>
      <dgm:t>
        <a:bodyPr/>
        <a:lstStyle/>
        <a:p>
          <a:endParaRPr lang="es-ES" sz="1200"/>
        </a:p>
      </dgm:t>
    </dgm:pt>
    <dgm:pt modelId="{053AEBA9-C6AC-4323-95E1-2235CC62DD82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CA410959-1C83-4A59-B483-D8844E8D9DFC}" type="parTrans" cxnId="{E5465153-C140-40A5-B2EB-5A3EDF9141BD}">
      <dgm:prSet/>
      <dgm:spPr/>
      <dgm:t>
        <a:bodyPr/>
        <a:lstStyle/>
        <a:p>
          <a:endParaRPr lang="es-ES" sz="1200"/>
        </a:p>
      </dgm:t>
    </dgm:pt>
    <dgm:pt modelId="{9A49A26A-483D-4108-AC36-D6A6C8C27FA7}" type="sibTrans" cxnId="{E5465153-C140-40A5-B2EB-5A3EDF9141BD}">
      <dgm:prSet/>
      <dgm:spPr/>
      <dgm:t>
        <a:bodyPr/>
        <a:lstStyle/>
        <a:p>
          <a:endParaRPr lang="es-ES" sz="1200"/>
        </a:p>
      </dgm:t>
    </dgm:pt>
    <dgm:pt modelId="{A1F5174A-324B-4699-9AC4-D245A00F5844}" type="asst">
      <dgm:prSet custT="1"/>
      <dgm:spPr/>
      <dgm:t>
        <a:bodyPr/>
        <a:lstStyle/>
        <a:p>
          <a:r>
            <a:rPr lang="es-ES" sz="1200" dirty="0"/>
            <a:t>Enfermera (o) </a:t>
          </a:r>
        </a:p>
      </dgm:t>
    </dgm:pt>
    <dgm:pt modelId="{6C72E48C-1357-43C8-9433-8F6EDBF10978}" type="parTrans" cxnId="{F2218465-CDBA-4D3D-8A28-CF79D57D51DF}">
      <dgm:prSet/>
      <dgm:spPr/>
      <dgm:t>
        <a:bodyPr/>
        <a:lstStyle/>
        <a:p>
          <a:endParaRPr lang="es-ES" sz="1200"/>
        </a:p>
      </dgm:t>
    </dgm:pt>
    <dgm:pt modelId="{CD507DD9-9E3A-45CE-B818-FFA52ABA06F4}" type="sibTrans" cxnId="{F2218465-CDBA-4D3D-8A28-CF79D57D51DF}">
      <dgm:prSet/>
      <dgm:spPr/>
      <dgm:t>
        <a:bodyPr/>
        <a:lstStyle/>
        <a:p>
          <a:endParaRPr lang="es-ES" sz="1200"/>
        </a:p>
      </dgm:t>
    </dgm:pt>
    <dgm:pt modelId="{932AD3C9-819D-40E9-8E16-7F2B16509A9B}" type="asst">
      <dgm:prSet custT="1"/>
      <dgm:spPr/>
      <dgm:t>
        <a:bodyPr/>
        <a:lstStyle/>
        <a:p>
          <a:r>
            <a:rPr lang="es-ES" sz="1200" dirty="0"/>
            <a:t>Educadores (as)   </a:t>
          </a:r>
        </a:p>
      </dgm:t>
    </dgm:pt>
    <dgm:pt modelId="{A1215A47-B00E-41A0-ACF2-D2190A0E815C}" type="parTrans" cxnId="{3813A0A6-95DF-4932-A839-69C1AF1D908B}">
      <dgm:prSet/>
      <dgm:spPr/>
      <dgm:t>
        <a:bodyPr/>
        <a:lstStyle/>
        <a:p>
          <a:endParaRPr lang="es-ES" sz="1200"/>
        </a:p>
      </dgm:t>
    </dgm:pt>
    <dgm:pt modelId="{D2294C4E-F08E-4B24-8FEF-F4C4ACEF9169}" type="sibTrans" cxnId="{3813A0A6-95DF-4932-A839-69C1AF1D908B}">
      <dgm:prSet/>
      <dgm:spPr/>
      <dgm:t>
        <a:bodyPr/>
        <a:lstStyle/>
        <a:p>
          <a:endParaRPr lang="es-ES" sz="1200"/>
        </a:p>
      </dgm:t>
    </dgm:pt>
    <dgm:pt modelId="{467007E4-4F12-461E-A53E-6D79957FD6F5}" type="asst">
      <dgm:prSet custT="1"/>
      <dgm:spPr/>
      <dgm:t>
        <a:bodyPr/>
        <a:lstStyle/>
        <a:p>
          <a:r>
            <a:rPr lang="es-ES" sz="1200" dirty="0"/>
            <a:t>Niñeras (os)    </a:t>
          </a:r>
        </a:p>
      </dgm:t>
    </dgm:pt>
    <dgm:pt modelId="{F2F9A7DC-FB1A-4164-B39D-AA3DE9F867CE}" type="parTrans" cxnId="{89F23F8A-1ADA-41E7-80D9-3251568D26D6}">
      <dgm:prSet/>
      <dgm:spPr/>
      <dgm:t>
        <a:bodyPr/>
        <a:lstStyle/>
        <a:p>
          <a:endParaRPr lang="es-ES" sz="1200"/>
        </a:p>
      </dgm:t>
    </dgm:pt>
    <dgm:pt modelId="{B839CA6D-28AB-469F-AD71-C0211A4A10C4}" type="sibTrans" cxnId="{89F23F8A-1ADA-41E7-80D9-3251568D26D6}">
      <dgm:prSet/>
      <dgm:spPr/>
      <dgm:t>
        <a:bodyPr/>
        <a:lstStyle/>
        <a:p>
          <a:endParaRPr lang="es-ES" sz="1200"/>
        </a:p>
      </dgm:t>
    </dgm:pt>
    <dgm:pt modelId="{E2E2565A-70DE-4F35-ABD1-41924A10695E}" type="asst">
      <dgm:prSet custT="1"/>
      <dgm:spPr/>
      <dgm:t>
        <a:bodyPr/>
        <a:lstStyle/>
        <a:p>
          <a:r>
            <a:rPr lang="es-ES" sz="1200" dirty="0"/>
            <a:t>Enfermeras (os)   </a:t>
          </a:r>
        </a:p>
      </dgm:t>
    </dgm:pt>
    <dgm:pt modelId="{BB213FC6-13CE-4670-A7D7-794344DE3440}" type="parTrans" cxnId="{6361A4C3-4982-4EF1-9B16-3793B0CD9A02}">
      <dgm:prSet/>
      <dgm:spPr/>
      <dgm:t>
        <a:bodyPr/>
        <a:lstStyle/>
        <a:p>
          <a:endParaRPr lang="es-ES" sz="1200"/>
        </a:p>
      </dgm:t>
    </dgm:pt>
    <dgm:pt modelId="{081B06D6-1DF8-4096-8D49-BA096E5F30FE}" type="sibTrans" cxnId="{6361A4C3-4982-4EF1-9B16-3793B0CD9A02}">
      <dgm:prSet/>
      <dgm:spPr/>
      <dgm:t>
        <a:bodyPr/>
        <a:lstStyle/>
        <a:p>
          <a:endParaRPr lang="es-ES" sz="1200"/>
        </a:p>
      </dgm:t>
    </dgm:pt>
    <dgm:pt modelId="{1BD2D635-8187-4239-A6E9-8C3B29348FE9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9AEB027D-28C4-401F-9C43-EC1AFBCF5E7A}" type="parTrans" cxnId="{09A8AAA6-B557-41E8-A732-6710D0438996}">
      <dgm:prSet/>
      <dgm:spPr/>
      <dgm:t>
        <a:bodyPr/>
        <a:lstStyle/>
        <a:p>
          <a:endParaRPr lang="es-ES" sz="1200"/>
        </a:p>
      </dgm:t>
    </dgm:pt>
    <dgm:pt modelId="{974884AF-D947-45B1-B9B2-4754943F1CB2}" type="sibTrans" cxnId="{09A8AAA6-B557-41E8-A732-6710D0438996}">
      <dgm:prSet/>
      <dgm:spPr/>
      <dgm:t>
        <a:bodyPr/>
        <a:lstStyle/>
        <a:p>
          <a:endParaRPr lang="es-ES" sz="1200"/>
        </a:p>
      </dgm:t>
    </dgm:pt>
    <dgm:pt modelId="{29E443B2-EDEB-43D1-B268-DEF691DB16F9}" type="pres">
      <dgm:prSet presAssocID="{55667325-1BA3-4196-99E6-AE6A157FB2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DFA8E28-ACAC-4D0C-B172-B627A2390C91}" type="pres">
      <dgm:prSet presAssocID="{5FC35791-B09A-4B18-AD7B-E7926EA8A2D1}" presName="hierRoot1" presStyleCnt="0">
        <dgm:presLayoutVars>
          <dgm:hierBranch val="init"/>
        </dgm:presLayoutVars>
      </dgm:prSet>
      <dgm:spPr/>
    </dgm:pt>
    <dgm:pt modelId="{95EF8BCF-C9D2-4033-B40F-248F6C94430F}" type="pres">
      <dgm:prSet presAssocID="{5FC35791-B09A-4B18-AD7B-E7926EA8A2D1}" presName="rootComposite1" presStyleCnt="0"/>
      <dgm:spPr/>
    </dgm:pt>
    <dgm:pt modelId="{A512D0E4-FA90-474B-9222-0C19BC161BF8}" type="pres">
      <dgm:prSet presAssocID="{5FC35791-B09A-4B18-AD7B-E7926EA8A2D1}" presName="rootText1" presStyleLbl="node0" presStyleIdx="0" presStyleCnt="1" custScaleX="148795" custLinFactNeighborY="34970">
        <dgm:presLayoutVars>
          <dgm:chPref val="3"/>
        </dgm:presLayoutVars>
      </dgm:prSet>
      <dgm:spPr/>
    </dgm:pt>
    <dgm:pt modelId="{93309CD5-BAB9-42D5-AF5B-ACC04EB98157}" type="pres">
      <dgm:prSet presAssocID="{5FC35791-B09A-4B18-AD7B-E7926EA8A2D1}" presName="rootConnector1" presStyleLbl="node1" presStyleIdx="0" presStyleCnt="0"/>
      <dgm:spPr/>
    </dgm:pt>
    <dgm:pt modelId="{D5B9A7E0-6CA8-48DA-8FA6-B326DD8D7C4A}" type="pres">
      <dgm:prSet presAssocID="{5FC35791-B09A-4B18-AD7B-E7926EA8A2D1}" presName="hierChild2" presStyleCnt="0"/>
      <dgm:spPr/>
    </dgm:pt>
    <dgm:pt modelId="{DA30E4CD-51F8-46B3-A442-31287A71BF3C}" type="pres">
      <dgm:prSet presAssocID="{89783EF9-4568-4114-AD6E-D30882F06DFF}" presName="Name37" presStyleLbl="parChTrans1D2" presStyleIdx="0" presStyleCnt="9"/>
      <dgm:spPr/>
    </dgm:pt>
    <dgm:pt modelId="{A8259B88-84F9-4A59-BDEF-A37EF11094FC}" type="pres">
      <dgm:prSet presAssocID="{5DB4EA10-53B2-429A-9545-0BEBCE6D8D8B}" presName="hierRoot2" presStyleCnt="0">
        <dgm:presLayoutVars>
          <dgm:hierBranch val="init"/>
        </dgm:presLayoutVars>
      </dgm:prSet>
      <dgm:spPr/>
    </dgm:pt>
    <dgm:pt modelId="{1D5373E8-90E5-463A-A776-982ECDA4B479}" type="pres">
      <dgm:prSet presAssocID="{5DB4EA10-53B2-429A-9545-0BEBCE6D8D8B}" presName="rootComposite" presStyleCnt="0"/>
      <dgm:spPr/>
    </dgm:pt>
    <dgm:pt modelId="{1CE739AB-78E1-492D-931D-B0F3C81FA04D}" type="pres">
      <dgm:prSet presAssocID="{5DB4EA10-53B2-429A-9545-0BEBCE6D8D8B}" presName="rootText" presStyleLbl="node2" presStyleIdx="0" presStyleCnt="4" custScaleX="127403" custScaleY="87574" custLinFactNeighborY="-34970">
        <dgm:presLayoutVars>
          <dgm:chPref val="3"/>
        </dgm:presLayoutVars>
      </dgm:prSet>
      <dgm:spPr/>
    </dgm:pt>
    <dgm:pt modelId="{144B89F6-3DA7-402D-BCD2-4EA818A1D094}" type="pres">
      <dgm:prSet presAssocID="{5DB4EA10-53B2-429A-9545-0BEBCE6D8D8B}" presName="rootConnector" presStyleLbl="node2" presStyleIdx="0" presStyleCnt="4"/>
      <dgm:spPr/>
    </dgm:pt>
    <dgm:pt modelId="{6066AA95-7CE8-41F4-BF03-B156D445052C}" type="pres">
      <dgm:prSet presAssocID="{5DB4EA10-53B2-429A-9545-0BEBCE6D8D8B}" presName="hierChild4" presStyleCnt="0"/>
      <dgm:spPr/>
    </dgm:pt>
    <dgm:pt modelId="{8DB04419-26E2-4FF6-841E-F79F44A77A4C}" type="pres">
      <dgm:prSet presAssocID="{5DB4EA10-53B2-429A-9545-0BEBCE6D8D8B}" presName="hierChild5" presStyleCnt="0"/>
      <dgm:spPr/>
    </dgm:pt>
    <dgm:pt modelId="{765004EB-646A-49D9-B976-061F030F1BF7}" type="pres">
      <dgm:prSet presAssocID="{5FEA1B43-653D-4DE3-A3AB-5AFB2CD93DE6}" presName="Name111" presStyleLbl="parChTrans1D3" presStyleIdx="0" presStyleCnt="14"/>
      <dgm:spPr/>
    </dgm:pt>
    <dgm:pt modelId="{9E40BE5E-5C81-4558-94E0-2A63EDCA93E5}" type="pres">
      <dgm:prSet presAssocID="{25116638-662A-42F4-97CA-9C703E3A365A}" presName="hierRoot3" presStyleCnt="0">
        <dgm:presLayoutVars>
          <dgm:hierBranch val="init"/>
        </dgm:presLayoutVars>
      </dgm:prSet>
      <dgm:spPr/>
    </dgm:pt>
    <dgm:pt modelId="{518FB49B-EF16-4C04-984C-87776C0CA03B}" type="pres">
      <dgm:prSet presAssocID="{25116638-662A-42F4-97CA-9C703E3A365A}" presName="rootComposite3" presStyleCnt="0"/>
      <dgm:spPr/>
    </dgm:pt>
    <dgm:pt modelId="{4AD6FB89-62AC-48C3-A0BA-D3A96C45BD92}" type="pres">
      <dgm:prSet presAssocID="{25116638-662A-42F4-97CA-9C703E3A365A}" presName="rootText3" presStyleLbl="asst2" presStyleIdx="0" presStyleCnt="14" custScaleY="76890" custLinFactNeighborY="-51110">
        <dgm:presLayoutVars>
          <dgm:chPref val="3"/>
        </dgm:presLayoutVars>
      </dgm:prSet>
      <dgm:spPr/>
    </dgm:pt>
    <dgm:pt modelId="{544805FC-A3AC-4496-AFDC-699F51FC1462}" type="pres">
      <dgm:prSet presAssocID="{25116638-662A-42F4-97CA-9C703E3A365A}" presName="rootConnector3" presStyleLbl="asst2" presStyleIdx="0" presStyleCnt="14"/>
      <dgm:spPr/>
    </dgm:pt>
    <dgm:pt modelId="{B94BFC77-0E7B-403D-B2C1-9919D59AE702}" type="pres">
      <dgm:prSet presAssocID="{25116638-662A-42F4-97CA-9C703E3A365A}" presName="hierChild6" presStyleCnt="0"/>
      <dgm:spPr/>
    </dgm:pt>
    <dgm:pt modelId="{3AA7DC80-595C-40DD-A33E-D4ABACDBE279}" type="pres">
      <dgm:prSet presAssocID="{25116638-662A-42F4-97CA-9C703E3A365A}" presName="hierChild7" presStyleCnt="0"/>
      <dgm:spPr/>
    </dgm:pt>
    <dgm:pt modelId="{87C11245-8E71-4E94-A157-B9109CF04DC5}" type="pres">
      <dgm:prSet presAssocID="{72CD7EFA-45C5-46FE-A887-84D2E1CA630A}" presName="Name37" presStyleLbl="parChTrans1D2" presStyleIdx="1" presStyleCnt="9"/>
      <dgm:spPr/>
    </dgm:pt>
    <dgm:pt modelId="{1212EF65-C46C-490F-9095-13AAEACCDDAD}" type="pres">
      <dgm:prSet presAssocID="{AA614234-0331-467A-B160-47A7545990CD}" presName="hierRoot2" presStyleCnt="0">
        <dgm:presLayoutVars>
          <dgm:hierBranch val="init"/>
        </dgm:presLayoutVars>
      </dgm:prSet>
      <dgm:spPr/>
    </dgm:pt>
    <dgm:pt modelId="{4341DA69-4673-4D34-BE75-F7BB8F8178D6}" type="pres">
      <dgm:prSet presAssocID="{AA614234-0331-467A-B160-47A7545990CD}" presName="rootComposite" presStyleCnt="0"/>
      <dgm:spPr/>
    </dgm:pt>
    <dgm:pt modelId="{9AC7ABCC-1C6F-40DD-B482-E489A443BE2C}" type="pres">
      <dgm:prSet presAssocID="{AA614234-0331-467A-B160-47A7545990CD}" presName="rootText" presStyleLbl="node2" presStyleIdx="1" presStyleCnt="4" custScaleY="87574" custLinFactNeighborY="-34970">
        <dgm:presLayoutVars>
          <dgm:chPref val="3"/>
        </dgm:presLayoutVars>
      </dgm:prSet>
      <dgm:spPr/>
    </dgm:pt>
    <dgm:pt modelId="{9EF67B83-C8F2-49BC-820D-4591C575AA0A}" type="pres">
      <dgm:prSet presAssocID="{AA614234-0331-467A-B160-47A7545990CD}" presName="rootConnector" presStyleLbl="node2" presStyleIdx="1" presStyleCnt="4"/>
      <dgm:spPr/>
    </dgm:pt>
    <dgm:pt modelId="{06D47132-0F6F-460B-AB9F-178E203BBD2B}" type="pres">
      <dgm:prSet presAssocID="{AA614234-0331-467A-B160-47A7545990CD}" presName="hierChild4" presStyleCnt="0"/>
      <dgm:spPr/>
    </dgm:pt>
    <dgm:pt modelId="{D92DC53C-0CFC-4D33-81B8-EB1DBCE8F09F}" type="pres">
      <dgm:prSet presAssocID="{AA614234-0331-467A-B160-47A7545990CD}" presName="hierChild5" presStyleCnt="0"/>
      <dgm:spPr/>
    </dgm:pt>
    <dgm:pt modelId="{88C2B782-8BA6-42A7-B5CC-4B53F1C683B8}" type="pres">
      <dgm:prSet presAssocID="{B1C9A761-523D-47B6-AC6E-660E5633D373}" presName="Name111" presStyleLbl="parChTrans1D3" presStyleIdx="1" presStyleCnt="14"/>
      <dgm:spPr/>
    </dgm:pt>
    <dgm:pt modelId="{C3CA6DBB-B9EF-4EE6-AE09-933C10DAE0C6}" type="pres">
      <dgm:prSet presAssocID="{CDE510CB-E3B5-43AB-BAA0-12A46E9E2130}" presName="hierRoot3" presStyleCnt="0">
        <dgm:presLayoutVars>
          <dgm:hierBranch val="init"/>
        </dgm:presLayoutVars>
      </dgm:prSet>
      <dgm:spPr/>
    </dgm:pt>
    <dgm:pt modelId="{D5820ECD-A994-41A8-9BDF-25978552FA96}" type="pres">
      <dgm:prSet presAssocID="{CDE510CB-E3B5-43AB-BAA0-12A46E9E2130}" presName="rootComposite3" presStyleCnt="0"/>
      <dgm:spPr/>
    </dgm:pt>
    <dgm:pt modelId="{1314EDAE-0E17-487F-B703-68813C212AEF}" type="pres">
      <dgm:prSet presAssocID="{CDE510CB-E3B5-43AB-BAA0-12A46E9E2130}" presName="rootText3" presStyleLbl="asst2" presStyleIdx="1" presStyleCnt="14" custScaleY="97036" custLinFactNeighborY="-51110">
        <dgm:presLayoutVars>
          <dgm:chPref val="3"/>
        </dgm:presLayoutVars>
      </dgm:prSet>
      <dgm:spPr/>
    </dgm:pt>
    <dgm:pt modelId="{79FB96A3-409F-4B39-907E-C7533E568F55}" type="pres">
      <dgm:prSet presAssocID="{CDE510CB-E3B5-43AB-BAA0-12A46E9E2130}" presName="rootConnector3" presStyleLbl="asst2" presStyleIdx="1" presStyleCnt="14"/>
      <dgm:spPr/>
    </dgm:pt>
    <dgm:pt modelId="{AE38EDAF-2DB5-4B9B-8D1E-F37C134EBE31}" type="pres">
      <dgm:prSet presAssocID="{CDE510CB-E3B5-43AB-BAA0-12A46E9E2130}" presName="hierChild6" presStyleCnt="0"/>
      <dgm:spPr/>
    </dgm:pt>
    <dgm:pt modelId="{653C945D-77CD-46FD-8AB6-7723FC5F8866}" type="pres">
      <dgm:prSet presAssocID="{CDE510CB-E3B5-43AB-BAA0-12A46E9E2130}" presName="hierChild7" presStyleCnt="0"/>
      <dgm:spPr/>
    </dgm:pt>
    <dgm:pt modelId="{2CA72EB7-4CFC-4810-9F6F-12031C2DB4B7}" type="pres">
      <dgm:prSet presAssocID="{50BC6CE3-96DF-4534-BC85-716C386358D3}" presName="Name111" presStyleLbl="parChTrans1D3" presStyleIdx="2" presStyleCnt="14"/>
      <dgm:spPr/>
    </dgm:pt>
    <dgm:pt modelId="{5270C034-52A9-478B-95FE-D81328F9C573}" type="pres">
      <dgm:prSet presAssocID="{113EAAD0-121C-4F15-8E0A-7506E1608509}" presName="hierRoot3" presStyleCnt="0">
        <dgm:presLayoutVars>
          <dgm:hierBranch val="init"/>
        </dgm:presLayoutVars>
      </dgm:prSet>
      <dgm:spPr/>
    </dgm:pt>
    <dgm:pt modelId="{CA66E5D5-C4AB-4DED-9A55-B4BA536447E9}" type="pres">
      <dgm:prSet presAssocID="{113EAAD0-121C-4F15-8E0A-7506E1608509}" presName="rootComposite3" presStyleCnt="0"/>
      <dgm:spPr/>
    </dgm:pt>
    <dgm:pt modelId="{355B415E-40A4-4D98-9C7E-04E60430614D}" type="pres">
      <dgm:prSet presAssocID="{113EAAD0-121C-4F15-8E0A-7506E1608509}" presName="rootText3" presStyleLbl="asst2" presStyleIdx="2" presStyleCnt="14" custScaleY="76890" custLinFactNeighborY="-51110">
        <dgm:presLayoutVars>
          <dgm:chPref val="3"/>
        </dgm:presLayoutVars>
      </dgm:prSet>
      <dgm:spPr/>
    </dgm:pt>
    <dgm:pt modelId="{D57A98C4-49FF-4FE5-BDDE-18DB02A31155}" type="pres">
      <dgm:prSet presAssocID="{113EAAD0-121C-4F15-8E0A-7506E1608509}" presName="rootConnector3" presStyleLbl="asst2" presStyleIdx="2" presStyleCnt="14"/>
      <dgm:spPr/>
    </dgm:pt>
    <dgm:pt modelId="{C8FB35A7-3D29-475A-B0E6-C1FF056F37EF}" type="pres">
      <dgm:prSet presAssocID="{113EAAD0-121C-4F15-8E0A-7506E1608509}" presName="hierChild6" presStyleCnt="0"/>
      <dgm:spPr/>
    </dgm:pt>
    <dgm:pt modelId="{B06F0356-2F3F-4252-8053-FF2FFA6DAC24}" type="pres">
      <dgm:prSet presAssocID="{113EAAD0-121C-4F15-8E0A-7506E1608509}" presName="hierChild7" presStyleCnt="0"/>
      <dgm:spPr/>
    </dgm:pt>
    <dgm:pt modelId="{D363C8C5-59A7-4311-910B-23CF519D4F16}" type="pres">
      <dgm:prSet presAssocID="{B809F16A-2730-4B73-B010-3A350C2A4FA5}" presName="Name111" presStyleLbl="parChTrans1D3" presStyleIdx="3" presStyleCnt="14"/>
      <dgm:spPr/>
    </dgm:pt>
    <dgm:pt modelId="{5F2B2DAA-B416-4634-AF64-1B68995F709B}" type="pres">
      <dgm:prSet presAssocID="{16195A90-4401-47F1-9E5B-471E489E8F0A}" presName="hierRoot3" presStyleCnt="0">
        <dgm:presLayoutVars>
          <dgm:hierBranch val="init"/>
        </dgm:presLayoutVars>
      </dgm:prSet>
      <dgm:spPr/>
    </dgm:pt>
    <dgm:pt modelId="{738A91FC-D0FB-49D8-AC02-5B68F0ABAE28}" type="pres">
      <dgm:prSet presAssocID="{16195A90-4401-47F1-9E5B-471E489E8F0A}" presName="rootComposite3" presStyleCnt="0"/>
      <dgm:spPr/>
    </dgm:pt>
    <dgm:pt modelId="{66D477E5-6E56-4180-B29A-C7B0ED3D8308}" type="pres">
      <dgm:prSet presAssocID="{16195A90-4401-47F1-9E5B-471E489E8F0A}" presName="rootText3" presStyleLbl="asst2" presStyleIdx="3" presStyleCnt="14" custScaleY="76890" custLinFactNeighborY="-72630">
        <dgm:presLayoutVars>
          <dgm:chPref val="3"/>
        </dgm:presLayoutVars>
      </dgm:prSet>
      <dgm:spPr/>
    </dgm:pt>
    <dgm:pt modelId="{73C6B387-B109-4BC6-B9D8-9BE78BE12A59}" type="pres">
      <dgm:prSet presAssocID="{16195A90-4401-47F1-9E5B-471E489E8F0A}" presName="rootConnector3" presStyleLbl="asst2" presStyleIdx="3" presStyleCnt="14"/>
      <dgm:spPr/>
    </dgm:pt>
    <dgm:pt modelId="{E2680A2F-3FF4-4AB8-B560-75CD7B70B44A}" type="pres">
      <dgm:prSet presAssocID="{16195A90-4401-47F1-9E5B-471E489E8F0A}" presName="hierChild6" presStyleCnt="0"/>
      <dgm:spPr/>
    </dgm:pt>
    <dgm:pt modelId="{0ACC063C-5F16-4316-A0EF-22863F04EFFC}" type="pres">
      <dgm:prSet presAssocID="{16195A90-4401-47F1-9E5B-471E489E8F0A}" presName="hierChild7" presStyleCnt="0"/>
      <dgm:spPr/>
    </dgm:pt>
    <dgm:pt modelId="{2884AB31-41A2-425E-B1C7-48D42AA81904}" type="pres">
      <dgm:prSet presAssocID="{199A4248-F17B-4E94-A7FA-469C27F248FA}" presName="Name111" presStyleLbl="parChTrans1D3" presStyleIdx="4" presStyleCnt="14"/>
      <dgm:spPr/>
    </dgm:pt>
    <dgm:pt modelId="{2BCF4745-9738-4E1D-A098-E22FEA37DC13}" type="pres">
      <dgm:prSet presAssocID="{6EB818BB-2499-4860-9A80-D7AD865C809A}" presName="hierRoot3" presStyleCnt="0">
        <dgm:presLayoutVars>
          <dgm:hierBranch val="init"/>
        </dgm:presLayoutVars>
      </dgm:prSet>
      <dgm:spPr/>
    </dgm:pt>
    <dgm:pt modelId="{B2C4CC7D-B82B-4C0E-9BEA-D81308F83462}" type="pres">
      <dgm:prSet presAssocID="{6EB818BB-2499-4860-9A80-D7AD865C809A}" presName="rootComposite3" presStyleCnt="0"/>
      <dgm:spPr/>
    </dgm:pt>
    <dgm:pt modelId="{FD58D038-9CF2-43EF-8221-278FEBFA9F42}" type="pres">
      <dgm:prSet presAssocID="{6EB818BB-2499-4860-9A80-D7AD865C809A}" presName="rootText3" presStyleLbl="asst2" presStyleIdx="4" presStyleCnt="14" custScaleY="76890" custLinFactNeighborY="-72630">
        <dgm:presLayoutVars>
          <dgm:chPref val="3"/>
        </dgm:presLayoutVars>
      </dgm:prSet>
      <dgm:spPr/>
    </dgm:pt>
    <dgm:pt modelId="{5A01183F-DAD8-42BA-9D45-4C7233AB61D5}" type="pres">
      <dgm:prSet presAssocID="{6EB818BB-2499-4860-9A80-D7AD865C809A}" presName="rootConnector3" presStyleLbl="asst2" presStyleIdx="4" presStyleCnt="14"/>
      <dgm:spPr/>
    </dgm:pt>
    <dgm:pt modelId="{678FDFC2-36AD-4C68-AE99-5E48CD0FD46B}" type="pres">
      <dgm:prSet presAssocID="{6EB818BB-2499-4860-9A80-D7AD865C809A}" presName="hierChild6" presStyleCnt="0"/>
      <dgm:spPr/>
    </dgm:pt>
    <dgm:pt modelId="{3F5C1F23-B829-4CEB-94C4-F4099A701350}" type="pres">
      <dgm:prSet presAssocID="{6EB818BB-2499-4860-9A80-D7AD865C809A}" presName="hierChild7" presStyleCnt="0"/>
      <dgm:spPr/>
    </dgm:pt>
    <dgm:pt modelId="{314E70EF-35CC-4249-99DC-625828574D99}" type="pres">
      <dgm:prSet presAssocID="{C30DB42C-82D1-48C4-A888-E7CA65E6899A}" presName="Name111" presStyleLbl="parChTrans1D3" presStyleIdx="5" presStyleCnt="14"/>
      <dgm:spPr/>
    </dgm:pt>
    <dgm:pt modelId="{CE985A3C-4994-400C-9314-687EFDC71F99}" type="pres">
      <dgm:prSet presAssocID="{2F7FA752-1650-434C-9D6B-C8C3F352AF32}" presName="hierRoot3" presStyleCnt="0">
        <dgm:presLayoutVars>
          <dgm:hierBranch val="init"/>
        </dgm:presLayoutVars>
      </dgm:prSet>
      <dgm:spPr/>
    </dgm:pt>
    <dgm:pt modelId="{D4C05000-BB61-45F6-843F-5366B32F59AE}" type="pres">
      <dgm:prSet presAssocID="{2F7FA752-1650-434C-9D6B-C8C3F352AF32}" presName="rootComposite3" presStyleCnt="0"/>
      <dgm:spPr/>
    </dgm:pt>
    <dgm:pt modelId="{D978E8BF-30B5-440F-BB53-3CDFE0720735}" type="pres">
      <dgm:prSet presAssocID="{2F7FA752-1650-434C-9D6B-C8C3F352AF32}" presName="rootText3" presStyleLbl="asst2" presStyleIdx="5" presStyleCnt="14" custScaleY="120696" custLinFactNeighborY="-86080">
        <dgm:presLayoutVars>
          <dgm:chPref val="3"/>
        </dgm:presLayoutVars>
      </dgm:prSet>
      <dgm:spPr/>
    </dgm:pt>
    <dgm:pt modelId="{DFD5680E-EE23-486A-B8B3-4FD3E38392A6}" type="pres">
      <dgm:prSet presAssocID="{2F7FA752-1650-434C-9D6B-C8C3F352AF32}" presName="rootConnector3" presStyleLbl="asst2" presStyleIdx="5" presStyleCnt="14"/>
      <dgm:spPr/>
    </dgm:pt>
    <dgm:pt modelId="{CC1C4D9A-D9BE-496E-A305-7C6E187C4EDA}" type="pres">
      <dgm:prSet presAssocID="{2F7FA752-1650-434C-9D6B-C8C3F352AF32}" presName="hierChild6" presStyleCnt="0"/>
      <dgm:spPr/>
    </dgm:pt>
    <dgm:pt modelId="{E1EC30DA-56F5-41A8-A34B-269D991930D4}" type="pres">
      <dgm:prSet presAssocID="{2F7FA752-1650-434C-9D6B-C8C3F352AF32}" presName="hierChild7" presStyleCnt="0"/>
      <dgm:spPr/>
    </dgm:pt>
    <dgm:pt modelId="{6C643F56-534A-41A4-BA80-9C4F6112E55E}" type="pres">
      <dgm:prSet presAssocID="{7BD2537C-5540-4B01-9DCA-2522775BAE3E}" presName="Name37" presStyleLbl="parChTrans1D2" presStyleIdx="2" presStyleCnt="9"/>
      <dgm:spPr/>
    </dgm:pt>
    <dgm:pt modelId="{91C80E3D-71D8-46D4-915C-3AC7827B9F1C}" type="pres">
      <dgm:prSet presAssocID="{29600163-F828-4386-B0D2-9327624117B9}" presName="hierRoot2" presStyleCnt="0">
        <dgm:presLayoutVars>
          <dgm:hierBranch val="init"/>
        </dgm:presLayoutVars>
      </dgm:prSet>
      <dgm:spPr/>
    </dgm:pt>
    <dgm:pt modelId="{39E3B30C-7760-48F8-9471-F572B57312FD}" type="pres">
      <dgm:prSet presAssocID="{29600163-F828-4386-B0D2-9327624117B9}" presName="rootComposite" presStyleCnt="0"/>
      <dgm:spPr/>
    </dgm:pt>
    <dgm:pt modelId="{0B6ACB4E-EEB4-4CD8-88CB-1321C38EC5F5}" type="pres">
      <dgm:prSet presAssocID="{29600163-F828-4386-B0D2-9327624117B9}" presName="rootText" presStyleLbl="node2" presStyleIdx="2" presStyleCnt="4" custScaleX="135045" custScaleY="83880" custLinFactNeighborY="-34970">
        <dgm:presLayoutVars>
          <dgm:chPref val="3"/>
        </dgm:presLayoutVars>
      </dgm:prSet>
      <dgm:spPr/>
    </dgm:pt>
    <dgm:pt modelId="{457E2294-BBAB-4D7C-8E5F-587645F4527C}" type="pres">
      <dgm:prSet presAssocID="{29600163-F828-4386-B0D2-9327624117B9}" presName="rootConnector" presStyleLbl="node2" presStyleIdx="2" presStyleCnt="4"/>
      <dgm:spPr/>
    </dgm:pt>
    <dgm:pt modelId="{62F82166-F917-4902-B52B-25CCBB7E1FBD}" type="pres">
      <dgm:prSet presAssocID="{29600163-F828-4386-B0D2-9327624117B9}" presName="hierChild4" presStyleCnt="0"/>
      <dgm:spPr/>
    </dgm:pt>
    <dgm:pt modelId="{812301A6-F562-4858-9FDE-AB8C1E84519E}" type="pres">
      <dgm:prSet presAssocID="{29600163-F828-4386-B0D2-9327624117B9}" presName="hierChild5" presStyleCnt="0"/>
      <dgm:spPr/>
    </dgm:pt>
    <dgm:pt modelId="{9E0C3ECB-4364-4D0D-BA9D-CA3CAA66FD20}" type="pres">
      <dgm:prSet presAssocID="{A5C59B56-6B4A-437A-8788-AFF7707F74B8}" presName="Name111" presStyleLbl="parChTrans1D3" presStyleIdx="6" presStyleCnt="14"/>
      <dgm:spPr/>
    </dgm:pt>
    <dgm:pt modelId="{92CBD7BE-661F-4ADC-B872-753EBC7E176A}" type="pres">
      <dgm:prSet presAssocID="{38E219EF-C914-4C72-86D6-39664BD0726D}" presName="hierRoot3" presStyleCnt="0">
        <dgm:presLayoutVars>
          <dgm:hierBranch val="init"/>
        </dgm:presLayoutVars>
      </dgm:prSet>
      <dgm:spPr/>
    </dgm:pt>
    <dgm:pt modelId="{DC21BDC4-16D6-4195-A3FA-936A67DD2B3D}" type="pres">
      <dgm:prSet presAssocID="{38E219EF-C914-4C72-86D6-39664BD0726D}" presName="rootComposite3" presStyleCnt="0"/>
      <dgm:spPr/>
    </dgm:pt>
    <dgm:pt modelId="{D94E0913-5BDD-4CB3-AF62-9B29DE368AF1}" type="pres">
      <dgm:prSet presAssocID="{38E219EF-C914-4C72-86D6-39664BD0726D}" presName="rootText3" presStyleLbl="asst2" presStyleIdx="6" presStyleCnt="14" custScaleY="76890" custLinFactNeighborY="-51110">
        <dgm:presLayoutVars>
          <dgm:chPref val="3"/>
        </dgm:presLayoutVars>
      </dgm:prSet>
      <dgm:spPr/>
    </dgm:pt>
    <dgm:pt modelId="{4C0D7FF5-9481-483F-8AF6-E68F81603710}" type="pres">
      <dgm:prSet presAssocID="{38E219EF-C914-4C72-86D6-39664BD0726D}" presName="rootConnector3" presStyleLbl="asst2" presStyleIdx="6" presStyleCnt="14"/>
      <dgm:spPr/>
    </dgm:pt>
    <dgm:pt modelId="{781EEC01-FDD1-4EFB-A6B7-3F9BAD37AD28}" type="pres">
      <dgm:prSet presAssocID="{38E219EF-C914-4C72-86D6-39664BD0726D}" presName="hierChild6" presStyleCnt="0"/>
      <dgm:spPr/>
    </dgm:pt>
    <dgm:pt modelId="{5B943199-B9B4-4CC2-BAF0-E99880C3D964}" type="pres">
      <dgm:prSet presAssocID="{38E219EF-C914-4C72-86D6-39664BD0726D}" presName="hierChild7" presStyleCnt="0"/>
      <dgm:spPr/>
    </dgm:pt>
    <dgm:pt modelId="{7CD80F65-B025-44C6-8BFB-DE91E0A51746}" type="pres">
      <dgm:prSet presAssocID="{95F3411F-0DAC-48EB-A7B4-93D037897ACA}" presName="Name111" presStyleLbl="parChTrans1D3" presStyleIdx="7" presStyleCnt="14"/>
      <dgm:spPr/>
    </dgm:pt>
    <dgm:pt modelId="{01EFD51C-38AC-405B-99B9-62971584ADFD}" type="pres">
      <dgm:prSet presAssocID="{E967895C-5891-449D-8269-8EA779B125D6}" presName="hierRoot3" presStyleCnt="0">
        <dgm:presLayoutVars>
          <dgm:hierBranch val="init"/>
        </dgm:presLayoutVars>
      </dgm:prSet>
      <dgm:spPr/>
    </dgm:pt>
    <dgm:pt modelId="{10DA726A-59E7-44BF-8894-27F57973C0DB}" type="pres">
      <dgm:prSet presAssocID="{E967895C-5891-449D-8269-8EA779B125D6}" presName="rootComposite3" presStyleCnt="0"/>
      <dgm:spPr/>
    </dgm:pt>
    <dgm:pt modelId="{35682CF6-82DC-47F8-9804-52D4D68E54DF}" type="pres">
      <dgm:prSet presAssocID="{E967895C-5891-449D-8269-8EA779B125D6}" presName="rootText3" presStyleLbl="asst2" presStyleIdx="7" presStyleCnt="14" custScaleY="100418" custLinFactNeighborY="-51110">
        <dgm:presLayoutVars>
          <dgm:chPref val="3"/>
        </dgm:presLayoutVars>
      </dgm:prSet>
      <dgm:spPr/>
    </dgm:pt>
    <dgm:pt modelId="{58914652-8272-469A-979E-8B8AA75F22C9}" type="pres">
      <dgm:prSet presAssocID="{E967895C-5891-449D-8269-8EA779B125D6}" presName="rootConnector3" presStyleLbl="asst2" presStyleIdx="7" presStyleCnt="14"/>
      <dgm:spPr/>
    </dgm:pt>
    <dgm:pt modelId="{9BC29300-A5CC-45B0-BF95-2CE0D5A2DDBF}" type="pres">
      <dgm:prSet presAssocID="{E967895C-5891-449D-8269-8EA779B125D6}" presName="hierChild6" presStyleCnt="0"/>
      <dgm:spPr/>
    </dgm:pt>
    <dgm:pt modelId="{CBFCC3EF-2729-4CCF-B3A3-4CE3FCA1D87F}" type="pres">
      <dgm:prSet presAssocID="{E967895C-5891-449D-8269-8EA779B125D6}" presName="hierChild7" presStyleCnt="0"/>
      <dgm:spPr/>
    </dgm:pt>
    <dgm:pt modelId="{53F2A36E-FBDF-4D74-8BAA-FDE8D84470E4}" type="pres">
      <dgm:prSet presAssocID="{CA410959-1C83-4A59-B483-D8844E8D9DFC}" presName="Name111" presStyleLbl="parChTrans1D3" presStyleIdx="8" presStyleCnt="14"/>
      <dgm:spPr/>
    </dgm:pt>
    <dgm:pt modelId="{71BADA51-E8D0-4D32-BBA5-99F7BBE74E4B}" type="pres">
      <dgm:prSet presAssocID="{053AEBA9-C6AC-4323-95E1-2235CC62DD82}" presName="hierRoot3" presStyleCnt="0">
        <dgm:presLayoutVars>
          <dgm:hierBranch val="init"/>
        </dgm:presLayoutVars>
      </dgm:prSet>
      <dgm:spPr/>
    </dgm:pt>
    <dgm:pt modelId="{71276E19-2850-49E9-82D4-0975355D6F31}" type="pres">
      <dgm:prSet presAssocID="{053AEBA9-C6AC-4323-95E1-2235CC62DD82}" presName="rootComposite3" presStyleCnt="0"/>
      <dgm:spPr/>
    </dgm:pt>
    <dgm:pt modelId="{38D14604-55F2-4096-830F-C0316F7E3C35}" type="pres">
      <dgm:prSet presAssocID="{053AEBA9-C6AC-4323-95E1-2235CC62DD82}" presName="rootText3" presStyleLbl="asst2" presStyleIdx="8" presStyleCnt="14" custScaleY="76890" custLinFactNeighborY="-72630">
        <dgm:presLayoutVars>
          <dgm:chPref val="3"/>
        </dgm:presLayoutVars>
      </dgm:prSet>
      <dgm:spPr/>
    </dgm:pt>
    <dgm:pt modelId="{8FF894E8-2C48-4A50-A83A-6A582213594B}" type="pres">
      <dgm:prSet presAssocID="{053AEBA9-C6AC-4323-95E1-2235CC62DD82}" presName="rootConnector3" presStyleLbl="asst2" presStyleIdx="8" presStyleCnt="14"/>
      <dgm:spPr/>
    </dgm:pt>
    <dgm:pt modelId="{B8B4B0C9-ADE2-48DD-B416-2713D1183841}" type="pres">
      <dgm:prSet presAssocID="{053AEBA9-C6AC-4323-95E1-2235CC62DD82}" presName="hierChild6" presStyleCnt="0"/>
      <dgm:spPr/>
    </dgm:pt>
    <dgm:pt modelId="{4088641B-428A-4504-A7CD-B802B4669DA7}" type="pres">
      <dgm:prSet presAssocID="{053AEBA9-C6AC-4323-95E1-2235CC62DD82}" presName="hierChild7" presStyleCnt="0"/>
      <dgm:spPr/>
    </dgm:pt>
    <dgm:pt modelId="{3DAA86F1-8F5A-4F59-A162-DCE610036D31}" type="pres">
      <dgm:prSet presAssocID="{6C72E48C-1357-43C8-9433-8F6EDBF10978}" presName="Name111" presStyleLbl="parChTrans1D3" presStyleIdx="9" presStyleCnt="14"/>
      <dgm:spPr/>
    </dgm:pt>
    <dgm:pt modelId="{2957A2A5-A62C-469D-AC7A-3917361C087C}" type="pres">
      <dgm:prSet presAssocID="{A1F5174A-324B-4699-9AC4-D245A00F5844}" presName="hierRoot3" presStyleCnt="0">
        <dgm:presLayoutVars>
          <dgm:hierBranch val="init"/>
        </dgm:presLayoutVars>
      </dgm:prSet>
      <dgm:spPr/>
    </dgm:pt>
    <dgm:pt modelId="{9AF99FC2-185D-4B89-9CE9-10BA097F04F2}" type="pres">
      <dgm:prSet presAssocID="{A1F5174A-324B-4699-9AC4-D245A00F5844}" presName="rootComposite3" presStyleCnt="0"/>
      <dgm:spPr/>
    </dgm:pt>
    <dgm:pt modelId="{8A1EB539-24F3-4788-B1FC-B4183B47E80E}" type="pres">
      <dgm:prSet presAssocID="{A1F5174A-324B-4699-9AC4-D245A00F5844}" presName="rootText3" presStyleLbl="asst2" presStyleIdx="9" presStyleCnt="14" custScaleY="76890" custLinFactNeighborY="-72630">
        <dgm:presLayoutVars>
          <dgm:chPref val="3"/>
        </dgm:presLayoutVars>
      </dgm:prSet>
      <dgm:spPr/>
    </dgm:pt>
    <dgm:pt modelId="{F309CCA0-A6FC-4060-9568-F70B27B2C232}" type="pres">
      <dgm:prSet presAssocID="{A1F5174A-324B-4699-9AC4-D245A00F5844}" presName="rootConnector3" presStyleLbl="asst2" presStyleIdx="9" presStyleCnt="14"/>
      <dgm:spPr/>
    </dgm:pt>
    <dgm:pt modelId="{E6C153F6-21C1-432B-BD89-BC96914B834D}" type="pres">
      <dgm:prSet presAssocID="{A1F5174A-324B-4699-9AC4-D245A00F5844}" presName="hierChild6" presStyleCnt="0"/>
      <dgm:spPr/>
    </dgm:pt>
    <dgm:pt modelId="{01154B85-A8FD-489A-A96C-BDC4BCC4FB27}" type="pres">
      <dgm:prSet presAssocID="{A1F5174A-324B-4699-9AC4-D245A00F5844}" presName="hierChild7" presStyleCnt="0"/>
      <dgm:spPr/>
    </dgm:pt>
    <dgm:pt modelId="{59437AF8-0B91-4ABA-BFD0-36FDD1C781D3}" type="pres">
      <dgm:prSet presAssocID="{1A04FA64-4C72-47DF-A27C-433E587DBB83}" presName="Name37" presStyleLbl="parChTrans1D2" presStyleIdx="3" presStyleCnt="9"/>
      <dgm:spPr/>
    </dgm:pt>
    <dgm:pt modelId="{B27BA4CE-750C-46C2-AF35-AE4F4BA04269}" type="pres">
      <dgm:prSet presAssocID="{5832B298-56BA-4AC8-88E0-B31206A36820}" presName="hierRoot2" presStyleCnt="0">
        <dgm:presLayoutVars>
          <dgm:hierBranch val="init"/>
        </dgm:presLayoutVars>
      </dgm:prSet>
      <dgm:spPr/>
    </dgm:pt>
    <dgm:pt modelId="{39FB700D-4909-4B58-92B6-CED8DCD082A7}" type="pres">
      <dgm:prSet presAssocID="{5832B298-56BA-4AC8-88E0-B31206A36820}" presName="rootComposite" presStyleCnt="0"/>
      <dgm:spPr/>
    </dgm:pt>
    <dgm:pt modelId="{D3B5AB29-5013-40B8-899B-C185DE05404A}" type="pres">
      <dgm:prSet presAssocID="{5832B298-56BA-4AC8-88E0-B31206A36820}" presName="rootText" presStyleLbl="node2" presStyleIdx="3" presStyleCnt="4" custScaleX="146556" custScaleY="83880" custLinFactNeighborY="-34970">
        <dgm:presLayoutVars>
          <dgm:chPref val="3"/>
        </dgm:presLayoutVars>
      </dgm:prSet>
      <dgm:spPr/>
    </dgm:pt>
    <dgm:pt modelId="{AADE432D-698D-4BB2-B775-D7E02BDE495D}" type="pres">
      <dgm:prSet presAssocID="{5832B298-56BA-4AC8-88E0-B31206A36820}" presName="rootConnector" presStyleLbl="node2" presStyleIdx="3" presStyleCnt="4"/>
      <dgm:spPr/>
    </dgm:pt>
    <dgm:pt modelId="{AA97A03D-BDC8-4F07-B1ED-268EEED36529}" type="pres">
      <dgm:prSet presAssocID="{5832B298-56BA-4AC8-88E0-B31206A36820}" presName="hierChild4" presStyleCnt="0"/>
      <dgm:spPr/>
    </dgm:pt>
    <dgm:pt modelId="{1B672A85-E432-426B-840F-B1C34AA9701E}" type="pres">
      <dgm:prSet presAssocID="{5832B298-56BA-4AC8-88E0-B31206A36820}" presName="hierChild5" presStyleCnt="0"/>
      <dgm:spPr/>
    </dgm:pt>
    <dgm:pt modelId="{32BDDC33-0771-481C-9EC8-046E59E25ACC}" type="pres">
      <dgm:prSet presAssocID="{A1215A47-B00E-41A0-ACF2-D2190A0E815C}" presName="Name111" presStyleLbl="parChTrans1D3" presStyleIdx="10" presStyleCnt="14"/>
      <dgm:spPr/>
    </dgm:pt>
    <dgm:pt modelId="{E8E3EC03-FE40-4D2F-85BB-BF1530950D68}" type="pres">
      <dgm:prSet presAssocID="{932AD3C9-819D-40E9-8E16-7F2B16509A9B}" presName="hierRoot3" presStyleCnt="0">
        <dgm:presLayoutVars>
          <dgm:hierBranch val="init"/>
        </dgm:presLayoutVars>
      </dgm:prSet>
      <dgm:spPr/>
    </dgm:pt>
    <dgm:pt modelId="{2AED7BA9-284B-4FD0-9E6B-02E742171C4C}" type="pres">
      <dgm:prSet presAssocID="{932AD3C9-819D-40E9-8E16-7F2B16509A9B}" presName="rootComposite3" presStyleCnt="0"/>
      <dgm:spPr/>
    </dgm:pt>
    <dgm:pt modelId="{B2613984-B075-428B-AE3E-65CBE432C17A}" type="pres">
      <dgm:prSet presAssocID="{932AD3C9-819D-40E9-8E16-7F2B16509A9B}" presName="rootText3" presStyleLbl="asst2" presStyleIdx="10" presStyleCnt="14" custScaleY="76890" custLinFactNeighborY="-51110">
        <dgm:presLayoutVars>
          <dgm:chPref val="3"/>
        </dgm:presLayoutVars>
      </dgm:prSet>
      <dgm:spPr/>
    </dgm:pt>
    <dgm:pt modelId="{A25225E3-FC5B-43C5-95C5-4026DD9D350D}" type="pres">
      <dgm:prSet presAssocID="{932AD3C9-819D-40E9-8E16-7F2B16509A9B}" presName="rootConnector3" presStyleLbl="asst2" presStyleIdx="10" presStyleCnt="14"/>
      <dgm:spPr/>
    </dgm:pt>
    <dgm:pt modelId="{108A6BB7-572F-44D9-9E92-58C277712548}" type="pres">
      <dgm:prSet presAssocID="{932AD3C9-819D-40E9-8E16-7F2B16509A9B}" presName="hierChild6" presStyleCnt="0"/>
      <dgm:spPr/>
    </dgm:pt>
    <dgm:pt modelId="{82F72B89-BC42-4F90-9E0B-A220D4E73B6B}" type="pres">
      <dgm:prSet presAssocID="{932AD3C9-819D-40E9-8E16-7F2B16509A9B}" presName="hierChild7" presStyleCnt="0"/>
      <dgm:spPr/>
    </dgm:pt>
    <dgm:pt modelId="{EA2E44C8-CE29-44D1-8EFF-AC3E9417C882}" type="pres">
      <dgm:prSet presAssocID="{F2F9A7DC-FB1A-4164-B39D-AA3DE9F867CE}" presName="Name111" presStyleLbl="parChTrans1D3" presStyleIdx="11" presStyleCnt="14"/>
      <dgm:spPr/>
    </dgm:pt>
    <dgm:pt modelId="{CDA15FDE-9D32-4793-B476-29AFA2153B0D}" type="pres">
      <dgm:prSet presAssocID="{467007E4-4F12-461E-A53E-6D79957FD6F5}" presName="hierRoot3" presStyleCnt="0">
        <dgm:presLayoutVars>
          <dgm:hierBranch val="init"/>
        </dgm:presLayoutVars>
      </dgm:prSet>
      <dgm:spPr/>
    </dgm:pt>
    <dgm:pt modelId="{8FAC1113-A2B5-4703-BFC7-AC36CB532DC3}" type="pres">
      <dgm:prSet presAssocID="{467007E4-4F12-461E-A53E-6D79957FD6F5}" presName="rootComposite3" presStyleCnt="0"/>
      <dgm:spPr/>
    </dgm:pt>
    <dgm:pt modelId="{E0229105-5475-4919-AA2F-748F844C3B6D}" type="pres">
      <dgm:prSet presAssocID="{467007E4-4F12-461E-A53E-6D79957FD6F5}" presName="rootText3" presStyleLbl="asst2" presStyleIdx="11" presStyleCnt="14" custScaleY="90272" custLinFactNeighborY="-51110">
        <dgm:presLayoutVars>
          <dgm:chPref val="3"/>
        </dgm:presLayoutVars>
      </dgm:prSet>
      <dgm:spPr/>
    </dgm:pt>
    <dgm:pt modelId="{09A6701C-7397-4D60-A2DE-A44FC67C7D25}" type="pres">
      <dgm:prSet presAssocID="{467007E4-4F12-461E-A53E-6D79957FD6F5}" presName="rootConnector3" presStyleLbl="asst2" presStyleIdx="11" presStyleCnt="14"/>
      <dgm:spPr/>
    </dgm:pt>
    <dgm:pt modelId="{7FB50335-E684-4EDC-8177-C77D35763380}" type="pres">
      <dgm:prSet presAssocID="{467007E4-4F12-461E-A53E-6D79957FD6F5}" presName="hierChild6" presStyleCnt="0"/>
      <dgm:spPr/>
    </dgm:pt>
    <dgm:pt modelId="{7EE25099-8C18-4B95-A445-C2C2069D46D7}" type="pres">
      <dgm:prSet presAssocID="{467007E4-4F12-461E-A53E-6D79957FD6F5}" presName="hierChild7" presStyleCnt="0"/>
      <dgm:spPr/>
    </dgm:pt>
    <dgm:pt modelId="{F890B669-6C2E-4919-9DE1-25348232E99F}" type="pres">
      <dgm:prSet presAssocID="{BB213FC6-13CE-4670-A7D7-794344DE3440}" presName="Name111" presStyleLbl="parChTrans1D3" presStyleIdx="12" presStyleCnt="14"/>
      <dgm:spPr/>
    </dgm:pt>
    <dgm:pt modelId="{D702679A-202D-4465-9095-AA922FF87261}" type="pres">
      <dgm:prSet presAssocID="{E2E2565A-70DE-4F35-ABD1-41924A10695E}" presName="hierRoot3" presStyleCnt="0">
        <dgm:presLayoutVars>
          <dgm:hierBranch val="init"/>
        </dgm:presLayoutVars>
      </dgm:prSet>
      <dgm:spPr/>
    </dgm:pt>
    <dgm:pt modelId="{B58DF7DF-681C-408B-93EF-3AB9858B564D}" type="pres">
      <dgm:prSet presAssocID="{E2E2565A-70DE-4F35-ABD1-41924A10695E}" presName="rootComposite3" presStyleCnt="0"/>
      <dgm:spPr/>
    </dgm:pt>
    <dgm:pt modelId="{FDF6A495-4732-4505-8501-C31085F95965}" type="pres">
      <dgm:prSet presAssocID="{E2E2565A-70DE-4F35-ABD1-41924A10695E}" presName="rootText3" presStyleLbl="asst2" presStyleIdx="12" presStyleCnt="14" custScaleY="76890" custLinFactNeighborY="-72630">
        <dgm:presLayoutVars>
          <dgm:chPref val="3"/>
        </dgm:presLayoutVars>
      </dgm:prSet>
      <dgm:spPr/>
    </dgm:pt>
    <dgm:pt modelId="{3C98A10B-5424-4A35-BF6D-4D895AEAFDFE}" type="pres">
      <dgm:prSet presAssocID="{E2E2565A-70DE-4F35-ABD1-41924A10695E}" presName="rootConnector3" presStyleLbl="asst2" presStyleIdx="12" presStyleCnt="14"/>
      <dgm:spPr/>
    </dgm:pt>
    <dgm:pt modelId="{BEC3F5FA-2853-4F08-ABB7-1FD2849DCFBE}" type="pres">
      <dgm:prSet presAssocID="{E2E2565A-70DE-4F35-ABD1-41924A10695E}" presName="hierChild6" presStyleCnt="0"/>
      <dgm:spPr/>
    </dgm:pt>
    <dgm:pt modelId="{1F26F3B9-182B-464C-9692-3B669A548373}" type="pres">
      <dgm:prSet presAssocID="{E2E2565A-70DE-4F35-ABD1-41924A10695E}" presName="hierChild7" presStyleCnt="0"/>
      <dgm:spPr/>
    </dgm:pt>
    <dgm:pt modelId="{32473D6C-7048-449E-85B7-CE0FE5F9CD1C}" type="pres">
      <dgm:prSet presAssocID="{9AEB027D-28C4-401F-9C43-EC1AFBCF5E7A}" presName="Name111" presStyleLbl="parChTrans1D3" presStyleIdx="13" presStyleCnt="14"/>
      <dgm:spPr/>
    </dgm:pt>
    <dgm:pt modelId="{73FB30BF-2F06-4BFE-A5C9-8CB0DF7C7ACF}" type="pres">
      <dgm:prSet presAssocID="{1BD2D635-8187-4239-A6E9-8C3B29348FE9}" presName="hierRoot3" presStyleCnt="0">
        <dgm:presLayoutVars>
          <dgm:hierBranch val="init"/>
        </dgm:presLayoutVars>
      </dgm:prSet>
      <dgm:spPr/>
    </dgm:pt>
    <dgm:pt modelId="{0E745E83-08F8-4682-8549-FAFC8F3C95D6}" type="pres">
      <dgm:prSet presAssocID="{1BD2D635-8187-4239-A6E9-8C3B29348FE9}" presName="rootComposite3" presStyleCnt="0"/>
      <dgm:spPr/>
    </dgm:pt>
    <dgm:pt modelId="{4A66428F-2FCD-49DE-BE88-F113CF73C299}" type="pres">
      <dgm:prSet presAssocID="{1BD2D635-8187-4239-A6E9-8C3B29348FE9}" presName="rootText3" presStyleLbl="asst2" presStyleIdx="13" presStyleCnt="14" custScaleY="76890" custLinFactNeighborY="-72630">
        <dgm:presLayoutVars>
          <dgm:chPref val="3"/>
        </dgm:presLayoutVars>
      </dgm:prSet>
      <dgm:spPr/>
    </dgm:pt>
    <dgm:pt modelId="{837B8497-2D23-45BA-A559-6F61BB918EEA}" type="pres">
      <dgm:prSet presAssocID="{1BD2D635-8187-4239-A6E9-8C3B29348FE9}" presName="rootConnector3" presStyleLbl="asst2" presStyleIdx="13" presStyleCnt="14"/>
      <dgm:spPr/>
    </dgm:pt>
    <dgm:pt modelId="{CB2B69C7-CA28-43B8-A372-78454BD04604}" type="pres">
      <dgm:prSet presAssocID="{1BD2D635-8187-4239-A6E9-8C3B29348FE9}" presName="hierChild6" presStyleCnt="0"/>
      <dgm:spPr/>
    </dgm:pt>
    <dgm:pt modelId="{C280235F-DA6C-4254-BF97-7891972BB213}" type="pres">
      <dgm:prSet presAssocID="{1BD2D635-8187-4239-A6E9-8C3B29348FE9}" presName="hierChild7" presStyleCnt="0"/>
      <dgm:spPr/>
    </dgm:pt>
    <dgm:pt modelId="{DD9A805B-FD84-419E-AB3C-4B495453519C}" type="pres">
      <dgm:prSet presAssocID="{5FC35791-B09A-4B18-AD7B-E7926EA8A2D1}" presName="hierChild3" presStyleCnt="0"/>
      <dgm:spPr/>
    </dgm:pt>
    <dgm:pt modelId="{E8B6C1E6-933B-483E-A7E7-68CBD300A593}" type="pres">
      <dgm:prSet presAssocID="{3C8B8C45-58FD-4136-8C0E-B5F11D21F3AA}" presName="Name111" presStyleLbl="parChTrans1D2" presStyleIdx="4" presStyleCnt="9"/>
      <dgm:spPr/>
    </dgm:pt>
    <dgm:pt modelId="{5CD1E4AE-C830-4666-AF3B-B443462EFEAF}" type="pres">
      <dgm:prSet presAssocID="{026C241E-0D50-42DE-A706-A356FF274AA0}" presName="hierRoot3" presStyleCnt="0">
        <dgm:presLayoutVars>
          <dgm:hierBranch val="init"/>
        </dgm:presLayoutVars>
      </dgm:prSet>
      <dgm:spPr/>
    </dgm:pt>
    <dgm:pt modelId="{B33CCBFF-BFB0-4F44-A76C-F6581E2D3C63}" type="pres">
      <dgm:prSet presAssocID="{026C241E-0D50-42DE-A706-A356FF274AA0}" presName="rootComposite3" presStyleCnt="0"/>
      <dgm:spPr/>
    </dgm:pt>
    <dgm:pt modelId="{F57B0E2D-81E5-4EE4-86FE-F2F193582D0B}" type="pres">
      <dgm:prSet presAssocID="{026C241E-0D50-42DE-A706-A356FF274AA0}" presName="rootText3" presStyleLbl="asst1" presStyleIdx="0" presStyleCnt="5" custLinFactNeighborY="26900">
        <dgm:presLayoutVars>
          <dgm:chPref val="3"/>
        </dgm:presLayoutVars>
      </dgm:prSet>
      <dgm:spPr/>
    </dgm:pt>
    <dgm:pt modelId="{5C6118FF-D6BB-4B9C-B5D6-57F35782EE81}" type="pres">
      <dgm:prSet presAssocID="{026C241E-0D50-42DE-A706-A356FF274AA0}" presName="rootConnector3" presStyleLbl="asst1" presStyleIdx="0" presStyleCnt="5"/>
      <dgm:spPr/>
    </dgm:pt>
    <dgm:pt modelId="{1937E26E-27C7-4481-B898-1680702D8933}" type="pres">
      <dgm:prSet presAssocID="{026C241E-0D50-42DE-A706-A356FF274AA0}" presName="hierChild6" presStyleCnt="0"/>
      <dgm:spPr/>
    </dgm:pt>
    <dgm:pt modelId="{52E86501-8D4E-438D-9CD5-60FB529BFB28}" type="pres">
      <dgm:prSet presAssocID="{026C241E-0D50-42DE-A706-A356FF274AA0}" presName="hierChild7" presStyleCnt="0"/>
      <dgm:spPr/>
    </dgm:pt>
    <dgm:pt modelId="{98E178A2-9E46-4929-9823-E8CB1856BDE1}" type="pres">
      <dgm:prSet presAssocID="{D7AFB3F1-26AC-4995-88DE-EF893603E551}" presName="Name111" presStyleLbl="parChTrans1D2" presStyleIdx="5" presStyleCnt="9"/>
      <dgm:spPr/>
    </dgm:pt>
    <dgm:pt modelId="{67BD98ED-8A61-49C1-8AAB-88DE84A654ED}" type="pres">
      <dgm:prSet presAssocID="{FB660119-14AA-4FB5-AF74-513CCC2CE568}" presName="hierRoot3" presStyleCnt="0">
        <dgm:presLayoutVars>
          <dgm:hierBranch val="init"/>
        </dgm:presLayoutVars>
      </dgm:prSet>
      <dgm:spPr/>
    </dgm:pt>
    <dgm:pt modelId="{E9BB9268-35DF-40E7-8DEF-74742812D7E1}" type="pres">
      <dgm:prSet presAssocID="{FB660119-14AA-4FB5-AF74-513CCC2CE568}" presName="rootComposite3" presStyleCnt="0"/>
      <dgm:spPr/>
    </dgm:pt>
    <dgm:pt modelId="{EA6B02B7-839C-4C73-BA32-E0E1EED12D34}" type="pres">
      <dgm:prSet presAssocID="{FB660119-14AA-4FB5-AF74-513CCC2CE568}" presName="rootText3" presStyleLbl="asst1" presStyleIdx="1" presStyleCnt="5" custScaleX="158501" custLinFactNeighborY="26900">
        <dgm:presLayoutVars>
          <dgm:chPref val="3"/>
        </dgm:presLayoutVars>
      </dgm:prSet>
      <dgm:spPr/>
    </dgm:pt>
    <dgm:pt modelId="{83A54C53-DE22-48E8-9188-44E4FE1D8AD8}" type="pres">
      <dgm:prSet presAssocID="{FB660119-14AA-4FB5-AF74-513CCC2CE568}" presName="rootConnector3" presStyleLbl="asst1" presStyleIdx="1" presStyleCnt="5"/>
      <dgm:spPr/>
    </dgm:pt>
    <dgm:pt modelId="{D1B01702-DAED-42AA-BB5A-802A75AA82C9}" type="pres">
      <dgm:prSet presAssocID="{FB660119-14AA-4FB5-AF74-513CCC2CE568}" presName="hierChild6" presStyleCnt="0"/>
      <dgm:spPr/>
    </dgm:pt>
    <dgm:pt modelId="{23A2D2CA-C4CA-488E-9E28-3F7508C460AB}" type="pres">
      <dgm:prSet presAssocID="{FB660119-14AA-4FB5-AF74-513CCC2CE568}" presName="hierChild7" presStyleCnt="0"/>
      <dgm:spPr/>
    </dgm:pt>
    <dgm:pt modelId="{4698229B-8DB2-449D-8B5A-522230EF78BB}" type="pres">
      <dgm:prSet presAssocID="{901E5377-DC64-440B-A8DB-78E3995618AD}" presName="Name111" presStyleLbl="parChTrans1D2" presStyleIdx="6" presStyleCnt="9"/>
      <dgm:spPr/>
    </dgm:pt>
    <dgm:pt modelId="{53CD0443-B0EB-4E3A-BACD-39CCE3B40F84}" type="pres">
      <dgm:prSet presAssocID="{AF6B76C7-BD36-4795-8900-6961E147B3A4}" presName="hierRoot3" presStyleCnt="0">
        <dgm:presLayoutVars>
          <dgm:hierBranch val="init"/>
        </dgm:presLayoutVars>
      </dgm:prSet>
      <dgm:spPr/>
    </dgm:pt>
    <dgm:pt modelId="{3654F10B-34D3-4275-932A-61943B307BC5}" type="pres">
      <dgm:prSet presAssocID="{AF6B76C7-BD36-4795-8900-6961E147B3A4}" presName="rootComposite3" presStyleCnt="0"/>
      <dgm:spPr/>
    </dgm:pt>
    <dgm:pt modelId="{30272B56-A1A9-49EB-A589-5FB65925FF5C}" type="pres">
      <dgm:prSet presAssocID="{AF6B76C7-BD36-4795-8900-6961E147B3A4}" presName="rootText3" presStyleLbl="asst1" presStyleIdx="2" presStyleCnt="5" custScaleX="106408" custScaleY="76890" custLinFactNeighborY="5380">
        <dgm:presLayoutVars>
          <dgm:chPref val="3"/>
        </dgm:presLayoutVars>
      </dgm:prSet>
      <dgm:spPr/>
    </dgm:pt>
    <dgm:pt modelId="{8A987A57-C889-48DA-AB0E-09BCB76822FE}" type="pres">
      <dgm:prSet presAssocID="{AF6B76C7-BD36-4795-8900-6961E147B3A4}" presName="rootConnector3" presStyleLbl="asst1" presStyleIdx="2" presStyleCnt="5"/>
      <dgm:spPr/>
    </dgm:pt>
    <dgm:pt modelId="{D433CC14-2694-4381-9FE7-7243B48E4560}" type="pres">
      <dgm:prSet presAssocID="{AF6B76C7-BD36-4795-8900-6961E147B3A4}" presName="hierChild6" presStyleCnt="0"/>
      <dgm:spPr/>
    </dgm:pt>
    <dgm:pt modelId="{F7697AE1-8F39-425A-994C-9E1EC1DFB1BA}" type="pres">
      <dgm:prSet presAssocID="{AF6B76C7-BD36-4795-8900-6961E147B3A4}" presName="hierChild7" presStyleCnt="0"/>
      <dgm:spPr/>
    </dgm:pt>
    <dgm:pt modelId="{B11D75CD-CDC7-4AF7-AD05-7EB15BF8F56F}" type="pres">
      <dgm:prSet presAssocID="{3EE0B47C-BB35-4668-ACA6-CECC939742E4}" presName="Name111" presStyleLbl="parChTrans1D2" presStyleIdx="7" presStyleCnt="9"/>
      <dgm:spPr/>
    </dgm:pt>
    <dgm:pt modelId="{62FA722C-16E4-47D3-9F38-4F580691C4A9}" type="pres">
      <dgm:prSet presAssocID="{2E600F6F-C24E-41D6-BF29-2C558EF4B438}" presName="hierRoot3" presStyleCnt="0">
        <dgm:presLayoutVars>
          <dgm:hierBranch val="init"/>
        </dgm:presLayoutVars>
      </dgm:prSet>
      <dgm:spPr/>
    </dgm:pt>
    <dgm:pt modelId="{22FA0115-1D47-4DFE-84E7-8B66BAFEDA55}" type="pres">
      <dgm:prSet presAssocID="{2E600F6F-C24E-41D6-BF29-2C558EF4B438}" presName="rootComposite3" presStyleCnt="0"/>
      <dgm:spPr/>
    </dgm:pt>
    <dgm:pt modelId="{DD3C880A-1D8F-40BB-938F-94F6391050FA}" type="pres">
      <dgm:prSet presAssocID="{2E600F6F-C24E-41D6-BF29-2C558EF4B438}" presName="rootText3" presStyleLbl="asst1" presStyleIdx="3" presStyleCnt="5" custScaleY="76890" custLinFactNeighborY="5380">
        <dgm:presLayoutVars>
          <dgm:chPref val="3"/>
        </dgm:presLayoutVars>
      </dgm:prSet>
      <dgm:spPr/>
    </dgm:pt>
    <dgm:pt modelId="{F5B8ABB6-856B-4262-81C3-5DC93177AB5F}" type="pres">
      <dgm:prSet presAssocID="{2E600F6F-C24E-41D6-BF29-2C558EF4B438}" presName="rootConnector3" presStyleLbl="asst1" presStyleIdx="3" presStyleCnt="5"/>
      <dgm:spPr/>
    </dgm:pt>
    <dgm:pt modelId="{7CDD7EDD-4AFF-4FA9-B0DB-1BEF17E75996}" type="pres">
      <dgm:prSet presAssocID="{2E600F6F-C24E-41D6-BF29-2C558EF4B438}" presName="hierChild6" presStyleCnt="0"/>
      <dgm:spPr/>
    </dgm:pt>
    <dgm:pt modelId="{1A6413B2-3ECE-4FF0-963D-BAABEFF319EC}" type="pres">
      <dgm:prSet presAssocID="{2E600F6F-C24E-41D6-BF29-2C558EF4B438}" presName="hierChild7" presStyleCnt="0"/>
      <dgm:spPr/>
    </dgm:pt>
    <dgm:pt modelId="{EAE02C57-EF2D-40B6-988D-02DC9D82680C}" type="pres">
      <dgm:prSet presAssocID="{AB1B6A7C-F177-47FA-BA52-7B5DB6277474}" presName="Name111" presStyleLbl="parChTrans1D2" presStyleIdx="8" presStyleCnt="9"/>
      <dgm:spPr/>
    </dgm:pt>
    <dgm:pt modelId="{2ECB4BA9-E2D7-45D6-AC56-7C669B710A2F}" type="pres">
      <dgm:prSet presAssocID="{4FAF88BC-AEAB-4D49-B01D-C4C8B882D170}" presName="hierRoot3" presStyleCnt="0">
        <dgm:presLayoutVars>
          <dgm:hierBranch val="init"/>
        </dgm:presLayoutVars>
      </dgm:prSet>
      <dgm:spPr/>
    </dgm:pt>
    <dgm:pt modelId="{4D48DC62-5F7E-434C-95DF-39FC12D75C17}" type="pres">
      <dgm:prSet presAssocID="{4FAF88BC-AEAB-4D49-B01D-C4C8B882D170}" presName="rootComposite3" presStyleCnt="0"/>
      <dgm:spPr/>
    </dgm:pt>
    <dgm:pt modelId="{58829167-21CB-4585-8E8B-EC3D614E3EDD}" type="pres">
      <dgm:prSet presAssocID="{4FAF88BC-AEAB-4D49-B01D-C4C8B882D170}" presName="rootText3" presStyleLbl="asst1" presStyleIdx="4" presStyleCnt="5" custScaleY="76890" custLinFactNeighborY="-26900">
        <dgm:presLayoutVars>
          <dgm:chPref val="3"/>
        </dgm:presLayoutVars>
      </dgm:prSet>
      <dgm:spPr/>
    </dgm:pt>
    <dgm:pt modelId="{5361CF8C-EB19-4903-9D5D-072BC3942D10}" type="pres">
      <dgm:prSet presAssocID="{4FAF88BC-AEAB-4D49-B01D-C4C8B882D170}" presName="rootConnector3" presStyleLbl="asst1" presStyleIdx="4" presStyleCnt="5"/>
      <dgm:spPr/>
    </dgm:pt>
    <dgm:pt modelId="{CF8B2122-43CF-40EB-99D3-2C0E15DF3CAD}" type="pres">
      <dgm:prSet presAssocID="{4FAF88BC-AEAB-4D49-B01D-C4C8B882D170}" presName="hierChild6" presStyleCnt="0"/>
      <dgm:spPr/>
    </dgm:pt>
    <dgm:pt modelId="{DF690380-BF98-46A3-B2E6-8EAEC7E9B9F6}" type="pres">
      <dgm:prSet presAssocID="{4FAF88BC-AEAB-4D49-B01D-C4C8B882D170}" presName="hierChild7" presStyleCnt="0"/>
      <dgm:spPr/>
    </dgm:pt>
  </dgm:ptLst>
  <dgm:cxnLst>
    <dgm:cxn modelId="{A9FB1802-55A6-4EBD-BB72-3B590176E026}" type="presOf" srcId="{E967895C-5891-449D-8269-8EA779B125D6}" destId="{35682CF6-82DC-47F8-9804-52D4D68E54DF}" srcOrd="0" destOrd="0" presId="urn:microsoft.com/office/officeart/2005/8/layout/orgChart1"/>
    <dgm:cxn modelId="{69D04703-4EFE-4E93-A6D8-63E7BF659D44}" type="presOf" srcId="{A5C59B56-6B4A-437A-8788-AFF7707F74B8}" destId="{9E0C3ECB-4364-4D0D-BA9D-CA3CAA66FD20}" srcOrd="0" destOrd="0" presId="urn:microsoft.com/office/officeart/2005/8/layout/orgChart1"/>
    <dgm:cxn modelId="{DCA8EC03-F0D3-419B-B28A-D56BBC93865D}" type="presOf" srcId="{50BC6CE3-96DF-4534-BC85-716C386358D3}" destId="{2CA72EB7-4CFC-4810-9F6F-12031C2DB4B7}" srcOrd="0" destOrd="0" presId="urn:microsoft.com/office/officeart/2005/8/layout/orgChart1"/>
    <dgm:cxn modelId="{A3435108-938B-44DE-A514-0C39FD667B4C}" type="presOf" srcId="{AF6B76C7-BD36-4795-8900-6961E147B3A4}" destId="{8A987A57-C889-48DA-AB0E-09BCB76822FE}" srcOrd="1" destOrd="0" presId="urn:microsoft.com/office/officeart/2005/8/layout/orgChart1"/>
    <dgm:cxn modelId="{4A323F14-B5D2-4629-8CF2-7B1FE1B21BF9}" srcId="{5FC35791-B09A-4B18-AD7B-E7926EA8A2D1}" destId="{29600163-F828-4386-B0D2-9327624117B9}" srcOrd="7" destOrd="0" parTransId="{7BD2537C-5540-4B01-9DCA-2522775BAE3E}" sibTransId="{85D4C030-E4A7-4FD8-8AAA-BB80AE1C7017}"/>
    <dgm:cxn modelId="{33E54716-4612-4F40-AD84-466C789CF84C}" type="presOf" srcId="{FB660119-14AA-4FB5-AF74-513CCC2CE568}" destId="{83A54C53-DE22-48E8-9188-44E4FE1D8AD8}" srcOrd="1" destOrd="0" presId="urn:microsoft.com/office/officeart/2005/8/layout/orgChart1"/>
    <dgm:cxn modelId="{6D188318-8B1F-4EFA-BCC1-9B4E8B23C0D9}" type="presOf" srcId="{A1F5174A-324B-4699-9AC4-D245A00F5844}" destId="{8A1EB539-24F3-4788-B1FC-B4183B47E80E}" srcOrd="0" destOrd="0" presId="urn:microsoft.com/office/officeart/2005/8/layout/orgChart1"/>
    <dgm:cxn modelId="{180D371D-8D6B-41FA-9B9A-142BDD5D75CF}" type="presOf" srcId="{E2E2565A-70DE-4F35-ABD1-41924A10695E}" destId="{3C98A10B-5424-4A35-BF6D-4D895AEAFDFE}" srcOrd="1" destOrd="0" presId="urn:microsoft.com/office/officeart/2005/8/layout/orgChart1"/>
    <dgm:cxn modelId="{2CCA8F20-84CA-4325-98FE-C8A17462DC1E}" type="presOf" srcId="{901E5377-DC64-440B-A8DB-78E3995618AD}" destId="{4698229B-8DB2-449D-8B5A-522230EF78BB}" srcOrd="0" destOrd="0" presId="urn:microsoft.com/office/officeart/2005/8/layout/orgChart1"/>
    <dgm:cxn modelId="{746BB820-7AD4-4CCE-9D3D-19CA22F7A35B}" type="presOf" srcId="{4FAF88BC-AEAB-4D49-B01D-C4C8B882D170}" destId="{58829167-21CB-4585-8E8B-EC3D614E3EDD}" srcOrd="0" destOrd="0" presId="urn:microsoft.com/office/officeart/2005/8/layout/orgChart1"/>
    <dgm:cxn modelId="{B4754321-9E93-4E2C-B21B-84B74BED62D5}" type="presOf" srcId="{932AD3C9-819D-40E9-8E16-7F2B16509A9B}" destId="{B2613984-B075-428B-AE3E-65CBE432C17A}" srcOrd="0" destOrd="0" presId="urn:microsoft.com/office/officeart/2005/8/layout/orgChart1"/>
    <dgm:cxn modelId="{02F0D621-1B23-4CB6-A3B6-974061CB815B}" type="presOf" srcId="{026C241E-0D50-42DE-A706-A356FF274AA0}" destId="{5C6118FF-D6BB-4B9C-B5D6-57F35782EE81}" srcOrd="1" destOrd="0" presId="urn:microsoft.com/office/officeart/2005/8/layout/orgChart1"/>
    <dgm:cxn modelId="{2A0A4622-9998-4AA7-AB29-9A1F9A6A429F}" type="presOf" srcId="{5832B298-56BA-4AC8-88E0-B31206A36820}" destId="{AADE432D-698D-4BB2-B775-D7E02BDE495D}" srcOrd="1" destOrd="0" presId="urn:microsoft.com/office/officeart/2005/8/layout/orgChart1"/>
    <dgm:cxn modelId="{937A9B22-EF3F-4404-9529-BC1BF524506A}" type="presOf" srcId="{89783EF9-4568-4114-AD6E-D30882F06DFF}" destId="{DA30E4CD-51F8-46B3-A442-31287A71BF3C}" srcOrd="0" destOrd="0" presId="urn:microsoft.com/office/officeart/2005/8/layout/orgChart1"/>
    <dgm:cxn modelId="{D977CA22-241B-4588-AA3E-8355258319CF}" type="presOf" srcId="{AB1B6A7C-F177-47FA-BA52-7B5DB6277474}" destId="{EAE02C57-EF2D-40B6-988D-02DC9D82680C}" srcOrd="0" destOrd="0" presId="urn:microsoft.com/office/officeart/2005/8/layout/orgChart1"/>
    <dgm:cxn modelId="{43A03424-2A80-450F-B086-2828AD2AA0BA}" srcId="{AA614234-0331-467A-B160-47A7545990CD}" destId="{6EB818BB-2499-4860-9A80-D7AD865C809A}" srcOrd="3" destOrd="0" parTransId="{199A4248-F17B-4E94-A7FA-469C27F248FA}" sibTransId="{529EA8D5-8F5D-484B-857F-DABBF2AA086E}"/>
    <dgm:cxn modelId="{89103428-F61A-4463-BD36-6358B86AD299}" srcId="{5FC35791-B09A-4B18-AD7B-E7926EA8A2D1}" destId="{AF6B76C7-BD36-4795-8900-6961E147B3A4}" srcOrd="2" destOrd="0" parTransId="{901E5377-DC64-440B-A8DB-78E3995618AD}" sibTransId="{E2D23380-39EC-4070-963B-66AF056A1A72}"/>
    <dgm:cxn modelId="{D1C49728-0598-4D8D-93C1-8DC5B67366D9}" type="presOf" srcId="{2F7FA752-1650-434C-9D6B-C8C3F352AF32}" destId="{D978E8BF-30B5-440F-BB53-3CDFE0720735}" srcOrd="0" destOrd="0" presId="urn:microsoft.com/office/officeart/2005/8/layout/orgChart1"/>
    <dgm:cxn modelId="{2C266729-68E2-4EEF-A7E6-7F2A6F1F1788}" type="presOf" srcId="{3EE0B47C-BB35-4668-ACA6-CECC939742E4}" destId="{B11D75CD-CDC7-4AF7-AD05-7EB15BF8F56F}" srcOrd="0" destOrd="0" presId="urn:microsoft.com/office/officeart/2005/8/layout/orgChart1"/>
    <dgm:cxn modelId="{C086C42C-2CA8-4E82-8153-349B6AB54627}" type="presOf" srcId="{38E219EF-C914-4C72-86D6-39664BD0726D}" destId="{4C0D7FF5-9481-483F-8AF6-E68F81603710}" srcOrd="1" destOrd="0" presId="urn:microsoft.com/office/officeart/2005/8/layout/orgChart1"/>
    <dgm:cxn modelId="{3505C82D-C34F-48BE-BF35-6E95BC49BF44}" type="presOf" srcId="{E2E2565A-70DE-4F35-ABD1-41924A10695E}" destId="{FDF6A495-4732-4505-8501-C31085F95965}" srcOrd="0" destOrd="0" presId="urn:microsoft.com/office/officeart/2005/8/layout/orgChart1"/>
    <dgm:cxn modelId="{04561530-8167-4AC7-AAD6-5C70BAEE7B51}" type="presOf" srcId="{CDE510CB-E3B5-43AB-BAA0-12A46E9E2130}" destId="{1314EDAE-0E17-487F-B703-68813C212AEF}" srcOrd="0" destOrd="0" presId="urn:microsoft.com/office/officeart/2005/8/layout/orgChart1"/>
    <dgm:cxn modelId="{D53CCF32-84AC-4557-B304-2FCE506E5840}" type="presOf" srcId="{1A04FA64-4C72-47DF-A27C-433E587DBB83}" destId="{59437AF8-0B91-4ABA-BFD0-36FDD1C781D3}" srcOrd="0" destOrd="0" presId="urn:microsoft.com/office/officeart/2005/8/layout/orgChart1"/>
    <dgm:cxn modelId="{4D355834-9853-4A73-9939-BB52DB4FF9E2}" type="presOf" srcId="{467007E4-4F12-461E-A53E-6D79957FD6F5}" destId="{E0229105-5475-4919-AA2F-748F844C3B6D}" srcOrd="0" destOrd="0" presId="urn:microsoft.com/office/officeart/2005/8/layout/orgChart1"/>
    <dgm:cxn modelId="{9FBAD83C-C6BD-463F-80EC-F44A0FDA1175}" type="presOf" srcId="{467007E4-4F12-461E-A53E-6D79957FD6F5}" destId="{09A6701C-7397-4D60-A2DE-A44FC67C7D25}" srcOrd="1" destOrd="0" presId="urn:microsoft.com/office/officeart/2005/8/layout/orgChart1"/>
    <dgm:cxn modelId="{08B4513D-AFD4-4300-9A8F-A9BDD1B38220}" type="presOf" srcId="{38E219EF-C914-4C72-86D6-39664BD0726D}" destId="{D94E0913-5BDD-4CB3-AF62-9B29DE368AF1}" srcOrd="0" destOrd="0" presId="urn:microsoft.com/office/officeart/2005/8/layout/orgChart1"/>
    <dgm:cxn modelId="{01D1643E-776F-45F7-934F-C4AA13CDD9F8}" type="presOf" srcId="{026C241E-0D50-42DE-A706-A356FF274AA0}" destId="{F57B0E2D-81E5-4EE4-86FE-F2F193582D0B}" srcOrd="0" destOrd="0" presId="urn:microsoft.com/office/officeart/2005/8/layout/orgChart1"/>
    <dgm:cxn modelId="{A37D425E-DECC-4956-9701-6CF84FF5AF6F}" type="presOf" srcId="{6C72E48C-1357-43C8-9433-8F6EDBF10978}" destId="{3DAA86F1-8F5A-4F59-A162-DCE610036D31}" srcOrd="0" destOrd="0" presId="urn:microsoft.com/office/officeart/2005/8/layout/orgChart1"/>
    <dgm:cxn modelId="{367D3461-2CC8-464E-AD61-550A2C775954}" srcId="{29600163-F828-4386-B0D2-9327624117B9}" destId="{38E219EF-C914-4C72-86D6-39664BD0726D}" srcOrd="0" destOrd="0" parTransId="{A5C59B56-6B4A-437A-8788-AFF7707F74B8}" sibTransId="{2D896A18-94AC-442E-AA97-5743B050F624}"/>
    <dgm:cxn modelId="{C2236264-C496-474E-8FAC-FE4DEB3B965A}" srcId="{5FC35791-B09A-4B18-AD7B-E7926EA8A2D1}" destId="{5DB4EA10-53B2-429A-9545-0BEBCE6D8D8B}" srcOrd="5" destOrd="0" parTransId="{89783EF9-4568-4114-AD6E-D30882F06DFF}" sibTransId="{7754BBE2-CB67-4F77-9BAB-10BEA39662D3}"/>
    <dgm:cxn modelId="{1323EC64-551D-4602-8478-723B5B0291BF}" srcId="{AA614234-0331-467A-B160-47A7545990CD}" destId="{113EAAD0-121C-4F15-8E0A-7506E1608509}" srcOrd="1" destOrd="0" parTransId="{50BC6CE3-96DF-4534-BC85-716C386358D3}" sibTransId="{EE8662DF-BCA0-4019-91B9-A8D143D0AEE4}"/>
    <dgm:cxn modelId="{F2218465-CDBA-4D3D-8A28-CF79D57D51DF}" srcId="{29600163-F828-4386-B0D2-9327624117B9}" destId="{A1F5174A-324B-4699-9AC4-D245A00F5844}" srcOrd="3" destOrd="0" parTransId="{6C72E48C-1357-43C8-9433-8F6EDBF10978}" sibTransId="{CD507DD9-9E3A-45CE-B818-FFA52ABA06F4}"/>
    <dgm:cxn modelId="{36C3A445-EF80-4C4D-981A-18F0B63218EC}" srcId="{5FC35791-B09A-4B18-AD7B-E7926EA8A2D1}" destId="{5832B298-56BA-4AC8-88E0-B31206A36820}" srcOrd="8" destOrd="0" parTransId="{1A04FA64-4C72-47DF-A27C-433E587DBB83}" sibTransId="{BF81D964-8507-443F-9164-BEDD64EBB5C8}"/>
    <dgm:cxn modelId="{77AA5446-9890-4655-8F82-9D1A94785278}" type="presOf" srcId="{AA614234-0331-467A-B160-47A7545990CD}" destId="{9EF67B83-C8F2-49BC-820D-4591C575AA0A}" srcOrd="1" destOrd="0" presId="urn:microsoft.com/office/officeart/2005/8/layout/orgChart1"/>
    <dgm:cxn modelId="{21A21468-1317-425D-9B02-BB85230B28AA}" type="presOf" srcId="{FB660119-14AA-4FB5-AF74-513CCC2CE568}" destId="{EA6B02B7-839C-4C73-BA32-E0E1EED12D34}" srcOrd="0" destOrd="0" presId="urn:microsoft.com/office/officeart/2005/8/layout/orgChart1"/>
    <dgm:cxn modelId="{B68F2168-B21C-47FB-9C75-E56A899A9F2C}" srcId="{5FC35791-B09A-4B18-AD7B-E7926EA8A2D1}" destId="{4FAF88BC-AEAB-4D49-B01D-C4C8B882D170}" srcOrd="4" destOrd="0" parTransId="{AB1B6A7C-F177-47FA-BA52-7B5DB6277474}" sibTransId="{81B60A72-93FB-439A-9756-1D9C08827830}"/>
    <dgm:cxn modelId="{464D7869-94DB-4EB2-ABBA-9C6308462893}" type="presOf" srcId="{4FAF88BC-AEAB-4D49-B01D-C4C8B882D170}" destId="{5361CF8C-EB19-4903-9D5D-072BC3942D10}" srcOrd="1" destOrd="0" presId="urn:microsoft.com/office/officeart/2005/8/layout/orgChart1"/>
    <dgm:cxn modelId="{8683D44A-BD70-4A30-81C7-45DE01FE3CD3}" type="presOf" srcId="{113EAAD0-121C-4F15-8E0A-7506E1608509}" destId="{D57A98C4-49FF-4FE5-BDDE-18DB02A31155}" srcOrd="1" destOrd="0" presId="urn:microsoft.com/office/officeart/2005/8/layout/orgChart1"/>
    <dgm:cxn modelId="{3D608B4B-8C4E-4DB7-9F41-BA337A84E956}" type="presOf" srcId="{29600163-F828-4386-B0D2-9327624117B9}" destId="{0B6ACB4E-EEB4-4CD8-88CB-1321C38EC5F5}" srcOrd="0" destOrd="0" presId="urn:microsoft.com/office/officeart/2005/8/layout/orgChart1"/>
    <dgm:cxn modelId="{AB938B4E-4BD2-45E0-94EA-236D60AC761C}" type="presOf" srcId="{16195A90-4401-47F1-9E5B-471E489E8F0A}" destId="{73C6B387-B109-4BC6-B9D8-9BE78BE12A59}" srcOrd="1" destOrd="0" presId="urn:microsoft.com/office/officeart/2005/8/layout/orgChart1"/>
    <dgm:cxn modelId="{17624A4F-8BF3-44D1-8184-7E99953F2F46}" srcId="{AA614234-0331-467A-B160-47A7545990CD}" destId="{CDE510CB-E3B5-43AB-BAA0-12A46E9E2130}" srcOrd="0" destOrd="0" parTransId="{B1C9A761-523D-47B6-AC6E-660E5633D373}" sibTransId="{A1B38C50-39DF-4E72-901E-FB0C0BAA074E}"/>
    <dgm:cxn modelId="{5C306A71-7CD4-4512-BAFE-DC0262B1EE12}" type="presOf" srcId="{6EB818BB-2499-4860-9A80-D7AD865C809A}" destId="{5A01183F-DAD8-42BA-9D45-4C7233AB61D5}" srcOrd="1" destOrd="0" presId="urn:microsoft.com/office/officeart/2005/8/layout/orgChart1"/>
    <dgm:cxn modelId="{48942853-790B-48EF-9A63-2A7237E4F334}" type="presOf" srcId="{C30DB42C-82D1-48C4-A888-E7CA65E6899A}" destId="{314E70EF-35CC-4249-99DC-625828574D99}" srcOrd="0" destOrd="0" presId="urn:microsoft.com/office/officeart/2005/8/layout/orgChart1"/>
    <dgm:cxn modelId="{E5465153-C140-40A5-B2EB-5A3EDF9141BD}" srcId="{29600163-F828-4386-B0D2-9327624117B9}" destId="{053AEBA9-C6AC-4323-95E1-2235CC62DD82}" srcOrd="2" destOrd="0" parTransId="{CA410959-1C83-4A59-B483-D8844E8D9DFC}" sibTransId="{9A49A26A-483D-4108-AC36-D6A6C8C27FA7}"/>
    <dgm:cxn modelId="{D7598875-2930-4430-A8F8-71EEA52AC94F}" srcId="{5FC35791-B09A-4B18-AD7B-E7926EA8A2D1}" destId="{026C241E-0D50-42DE-A706-A356FF274AA0}" srcOrd="0" destOrd="0" parTransId="{3C8B8C45-58FD-4136-8C0E-B5F11D21F3AA}" sibTransId="{E3C3A728-9912-483B-979E-C81C9E3A4539}"/>
    <dgm:cxn modelId="{8F07CB56-ECEA-47FB-A96E-A5C4C5F30807}" type="presOf" srcId="{113EAAD0-121C-4F15-8E0A-7506E1608509}" destId="{355B415E-40A4-4D98-9C7E-04E60430614D}" srcOrd="0" destOrd="0" presId="urn:microsoft.com/office/officeart/2005/8/layout/orgChart1"/>
    <dgm:cxn modelId="{105E2558-3272-4755-B9BB-C1D3DAF73321}" type="presOf" srcId="{B809F16A-2730-4B73-B010-3A350C2A4FA5}" destId="{D363C8C5-59A7-4311-910B-23CF519D4F16}" srcOrd="0" destOrd="0" presId="urn:microsoft.com/office/officeart/2005/8/layout/orgChart1"/>
    <dgm:cxn modelId="{E3C89259-99E9-4C9F-BDD6-D34212D4DB19}" type="presOf" srcId="{55667325-1BA3-4196-99E6-AE6A157FB23C}" destId="{29E443B2-EDEB-43D1-B268-DEF691DB16F9}" srcOrd="0" destOrd="0" presId="urn:microsoft.com/office/officeart/2005/8/layout/orgChart1"/>
    <dgm:cxn modelId="{BF7C215A-1902-4D5E-B2F5-56B59BA6968E}" type="presOf" srcId="{A1F5174A-324B-4699-9AC4-D245A00F5844}" destId="{F309CCA0-A6FC-4060-9568-F70B27B2C232}" srcOrd="1" destOrd="0" presId="urn:microsoft.com/office/officeart/2005/8/layout/orgChart1"/>
    <dgm:cxn modelId="{1EAE787A-E0AC-45D1-82B3-7AA2C037255B}" type="presOf" srcId="{D7AFB3F1-26AC-4995-88DE-EF893603E551}" destId="{98E178A2-9E46-4929-9823-E8CB1856BDE1}" srcOrd="0" destOrd="0" presId="urn:microsoft.com/office/officeart/2005/8/layout/orgChart1"/>
    <dgm:cxn modelId="{753B6680-890B-4F4F-A017-FCE63B394DD0}" type="presOf" srcId="{5FC35791-B09A-4B18-AD7B-E7926EA8A2D1}" destId="{A512D0E4-FA90-474B-9222-0C19BC161BF8}" srcOrd="0" destOrd="0" presId="urn:microsoft.com/office/officeart/2005/8/layout/orgChart1"/>
    <dgm:cxn modelId="{033FDA82-ACBB-4080-ABAF-CDE1089E1730}" srcId="{55667325-1BA3-4196-99E6-AE6A157FB23C}" destId="{5FC35791-B09A-4B18-AD7B-E7926EA8A2D1}" srcOrd="0" destOrd="0" parTransId="{304857F5-1731-45E6-A10C-C29DC43EDFCB}" sibTransId="{5F4E31EA-8514-4BAA-A29D-BC8C5074C939}"/>
    <dgm:cxn modelId="{4FABFA83-8ACD-4478-A65F-F45966645CBD}" srcId="{5FC35791-B09A-4B18-AD7B-E7926EA8A2D1}" destId="{FB660119-14AA-4FB5-AF74-513CCC2CE568}" srcOrd="1" destOrd="0" parTransId="{D7AFB3F1-26AC-4995-88DE-EF893603E551}" sibTransId="{D2209455-1D73-4964-8E15-08042A1A72D6}"/>
    <dgm:cxn modelId="{5BD64B84-CC2D-4642-AD39-CFCE09E13CC4}" type="presOf" srcId="{B1C9A761-523D-47B6-AC6E-660E5633D373}" destId="{88C2B782-8BA6-42A7-B5CC-4B53F1C683B8}" srcOrd="0" destOrd="0" presId="urn:microsoft.com/office/officeart/2005/8/layout/orgChart1"/>
    <dgm:cxn modelId="{CE857484-5907-4264-A4B8-9E8997B759D2}" type="presOf" srcId="{1BD2D635-8187-4239-A6E9-8C3B29348FE9}" destId="{4A66428F-2FCD-49DE-BE88-F113CF73C299}" srcOrd="0" destOrd="0" presId="urn:microsoft.com/office/officeart/2005/8/layout/orgChart1"/>
    <dgm:cxn modelId="{AE9DD884-145B-46A4-AFD2-842F7F31B128}" type="presOf" srcId="{932AD3C9-819D-40E9-8E16-7F2B16509A9B}" destId="{A25225E3-FC5B-43C5-95C5-4026DD9D350D}" srcOrd="1" destOrd="0" presId="urn:microsoft.com/office/officeart/2005/8/layout/orgChart1"/>
    <dgm:cxn modelId="{89F23F8A-1ADA-41E7-80D9-3251568D26D6}" srcId="{5832B298-56BA-4AC8-88E0-B31206A36820}" destId="{467007E4-4F12-461E-A53E-6D79957FD6F5}" srcOrd="1" destOrd="0" parTransId="{F2F9A7DC-FB1A-4164-B39D-AA3DE9F867CE}" sibTransId="{B839CA6D-28AB-469F-AD71-C0211A4A10C4}"/>
    <dgm:cxn modelId="{5162B991-A39D-47AB-BD58-2CE7F33884AE}" type="presOf" srcId="{25116638-662A-42F4-97CA-9C703E3A365A}" destId="{544805FC-A3AC-4496-AFDC-699F51FC1462}" srcOrd="1" destOrd="0" presId="urn:microsoft.com/office/officeart/2005/8/layout/orgChart1"/>
    <dgm:cxn modelId="{61812396-3C74-4575-BC95-ABC22DF7A54F}" type="presOf" srcId="{199A4248-F17B-4E94-A7FA-469C27F248FA}" destId="{2884AB31-41A2-425E-B1C7-48D42AA81904}" srcOrd="0" destOrd="0" presId="urn:microsoft.com/office/officeart/2005/8/layout/orgChart1"/>
    <dgm:cxn modelId="{F36F369C-CA3D-4A6B-A3E8-6B2F61260500}" type="presOf" srcId="{E967895C-5891-449D-8269-8EA779B125D6}" destId="{58914652-8272-469A-979E-8B8AA75F22C9}" srcOrd="1" destOrd="0" presId="urn:microsoft.com/office/officeart/2005/8/layout/orgChart1"/>
    <dgm:cxn modelId="{FCE68C9C-2ECA-419B-8B75-54B98610DCD5}" type="presOf" srcId="{5DB4EA10-53B2-429A-9545-0BEBCE6D8D8B}" destId="{1CE739AB-78E1-492D-931D-B0F3C81FA04D}" srcOrd="0" destOrd="0" presId="urn:microsoft.com/office/officeart/2005/8/layout/orgChart1"/>
    <dgm:cxn modelId="{AFB84A9E-84C8-44D9-BFF9-19F8ACF002C5}" type="presOf" srcId="{BB213FC6-13CE-4670-A7D7-794344DE3440}" destId="{F890B669-6C2E-4919-9DE1-25348232E99F}" srcOrd="0" destOrd="0" presId="urn:microsoft.com/office/officeart/2005/8/layout/orgChart1"/>
    <dgm:cxn modelId="{A158E2A1-3FF3-4D94-973C-A1559CF2C87E}" type="presOf" srcId="{5FC35791-B09A-4B18-AD7B-E7926EA8A2D1}" destId="{93309CD5-BAB9-42D5-AF5B-ACC04EB98157}" srcOrd="1" destOrd="0" presId="urn:microsoft.com/office/officeart/2005/8/layout/orgChart1"/>
    <dgm:cxn modelId="{35163DA3-50CD-48E7-AD4C-85D20CFCC985}" srcId="{AA614234-0331-467A-B160-47A7545990CD}" destId="{16195A90-4401-47F1-9E5B-471E489E8F0A}" srcOrd="2" destOrd="0" parTransId="{B809F16A-2730-4B73-B010-3A350C2A4FA5}" sibTransId="{5685F690-67C4-4CFD-81A7-ACE38ADC05A0}"/>
    <dgm:cxn modelId="{1BC7E7A3-3C45-417F-8E4B-3380FFEF75D2}" type="presOf" srcId="{29600163-F828-4386-B0D2-9327624117B9}" destId="{457E2294-BBAB-4D7C-8E5F-587645F4527C}" srcOrd="1" destOrd="0" presId="urn:microsoft.com/office/officeart/2005/8/layout/orgChart1"/>
    <dgm:cxn modelId="{A15CA7A4-89A6-4B8D-87BA-EBBDC80A6055}" type="presOf" srcId="{6EB818BB-2499-4860-9A80-D7AD865C809A}" destId="{FD58D038-9CF2-43EF-8221-278FEBFA9F42}" srcOrd="0" destOrd="0" presId="urn:microsoft.com/office/officeart/2005/8/layout/orgChart1"/>
    <dgm:cxn modelId="{3813A0A6-95DF-4932-A839-69C1AF1D908B}" srcId="{5832B298-56BA-4AC8-88E0-B31206A36820}" destId="{932AD3C9-819D-40E9-8E16-7F2B16509A9B}" srcOrd="0" destOrd="0" parTransId="{A1215A47-B00E-41A0-ACF2-D2190A0E815C}" sibTransId="{D2294C4E-F08E-4B24-8FEF-F4C4ACEF9169}"/>
    <dgm:cxn modelId="{09A8AAA6-B557-41E8-A732-6710D0438996}" srcId="{5832B298-56BA-4AC8-88E0-B31206A36820}" destId="{1BD2D635-8187-4239-A6E9-8C3B29348FE9}" srcOrd="3" destOrd="0" parTransId="{9AEB027D-28C4-401F-9C43-EC1AFBCF5E7A}" sibTransId="{974884AF-D947-45B1-B9B2-4754943F1CB2}"/>
    <dgm:cxn modelId="{A78FF8A7-1673-42AB-B89F-EC841A1ABBC5}" type="presOf" srcId="{AA614234-0331-467A-B160-47A7545990CD}" destId="{9AC7ABCC-1C6F-40DD-B482-E489A443BE2C}" srcOrd="0" destOrd="0" presId="urn:microsoft.com/office/officeart/2005/8/layout/orgChart1"/>
    <dgm:cxn modelId="{7A03AAAA-8E36-431F-953F-59850BFBCD85}" type="presOf" srcId="{5DB4EA10-53B2-429A-9545-0BEBCE6D8D8B}" destId="{144B89F6-3DA7-402D-BCD2-4EA818A1D094}" srcOrd="1" destOrd="0" presId="urn:microsoft.com/office/officeart/2005/8/layout/orgChart1"/>
    <dgm:cxn modelId="{794EA6AD-34DB-4C50-BBF8-28D06764A542}" type="presOf" srcId="{7BD2537C-5540-4B01-9DCA-2522775BAE3E}" destId="{6C643F56-534A-41A4-BA80-9C4F6112E55E}" srcOrd="0" destOrd="0" presId="urn:microsoft.com/office/officeart/2005/8/layout/orgChart1"/>
    <dgm:cxn modelId="{6DEEC9B7-2818-472D-A09A-F975394F45B4}" type="presOf" srcId="{053AEBA9-C6AC-4323-95E1-2235CC62DD82}" destId="{8FF894E8-2C48-4A50-A83A-6A582213594B}" srcOrd="1" destOrd="0" presId="urn:microsoft.com/office/officeart/2005/8/layout/orgChart1"/>
    <dgm:cxn modelId="{9FB8ACBB-B20A-40F7-BCD8-4298C4A5638D}" type="presOf" srcId="{2F7FA752-1650-434C-9D6B-C8C3F352AF32}" destId="{DFD5680E-EE23-486A-B8B3-4FD3E38392A6}" srcOrd="1" destOrd="0" presId="urn:microsoft.com/office/officeart/2005/8/layout/orgChart1"/>
    <dgm:cxn modelId="{588C35BC-5EBB-4195-8590-5C3E0D3A9B2D}" type="presOf" srcId="{F2F9A7DC-FB1A-4164-B39D-AA3DE9F867CE}" destId="{EA2E44C8-CE29-44D1-8EFF-AC3E9417C882}" srcOrd="0" destOrd="0" presId="urn:microsoft.com/office/officeart/2005/8/layout/orgChart1"/>
    <dgm:cxn modelId="{EDEE19BD-9490-4BE7-B058-50CEC74F9A83}" type="presOf" srcId="{2E600F6F-C24E-41D6-BF29-2C558EF4B438}" destId="{F5B8ABB6-856B-4262-81C3-5DC93177AB5F}" srcOrd="1" destOrd="0" presId="urn:microsoft.com/office/officeart/2005/8/layout/orgChart1"/>
    <dgm:cxn modelId="{6361A4C3-4982-4EF1-9B16-3793B0CD9A02}" srcId="{5832B298-56BA-4AC8-88E0-B31206A36820}" destId="{E2E2565A-70DE-4F35-ABD1-41924A10695E}" srcOrd="2" destOrd="0" parTransId="{BB213FC6-13CE-4670-A7D7-794344DE3440}" sibTransId="{081B06D6-1DF8-4096-8D49-BA096E5F30FE}"/>
    <dgm:cxn modelId="{BA900ACB-1C22-4752-992C-6D14C4E5758D}" type="presOf" srcId="{9AEB027D-28C4-401F-9C43-EC1AFBCF5E7A}" destId="{32473D6C-7048-449E-85B7-CE0FE5F9CD1C}" srcOrd="0" destOrd="0" presId="urn:microsoft.com/office/officeart/2005/8/layout/orgChart1"/>
    <dgm:cxn modelId="{524C4CCB-C572-4CFA-95FB-F9A48F818643}" type="presOf" srcId="{3C8B8C45-58FD-4136-8C0E-B5F11D21F3AA}" destId="{E8B6C1E6-933B-483E-A7E7-68CBD300A593}" srcOrd="0" destOrd="0" presId="urn:microsoft.com/office/officeart/2005/8/layout/orgChart1"/>
    <dgm:cxn modelId="{FC1FA9CC-39DE-4A46-A7D6-5DE69AEA1CA0}" srcId="{5FC35791-B09A-4B18-AD7B-E7926EA8A2D1}" destId="{AA614234-0331-467A-B160-47A7545990CD}" srcOrd="6" destOrd="0" parTransId="{72CD7EFA-45C5-46FE-A887-84D2E1CA630A}" sibTransId="{81F7AF84-B4FA-48AC-93FB-5C4F4D77F621}"/>
    <dgm:cxn modelId="{87661ECE-E070-4E94-97BC-1605D3E3F9AC}" srcId="{5FC35791-B09A-4B18-AD7B-E7926EA8A2D1}" destId="{2E600F6F-C24E-41D6-BF29-2C558EF4B438}" srcOrd="3" destOrd="0" parTransId="{3EE0B47C-BB35-4668-ACA6-CECC939742E4}" sibTransId="{1CAFCCB0-8CA9-4AF3-A4F1-CEFE25C4DA4B}"/>
    <dgm:cxn modelId="{A38197D2-18D1-4B27-8D23-4C47CA29FDD4}" type="presOf" srcId="{72CD7EFA-45C5-46FE-A887-84D2E1CA630A}" destId="{87C11245-8E71-4E94-A157-B9109CF04DC5}" srcOrd="0" destOrd="0" presId="urn:microsoft.com/office/officeart/2005/8/layout/orgChart1"/>
    <dgm:cxn modelId="{3B49C3D2-94B9-4F32-97E2-16EC0A0C4883}" type="presOf" srcId="{AF6B76C7-BD36-4795-8900-6961E147B3A4}" destId="{30272B56-A1A9-49EB-A589-5FB65925FF5C}" srcOrd="0" destOrd="0" presId="urn:microsoft.com/office/officeart/2005/8/layout/orgChart1"/>
    <dgm:cxn modelId="{34B5CAD2-DD1D-400F-87A6-674FCC9416CD}" type="presOf" srcId="{5832B298-56BA-4AC8-88E0-B31206A36820}" destId="{D3B5AB29-5013-40B8-899B-C185DE05404A}" srcOrd="0" destOrd="0" presId="urn:microsoft.com/office/officeart/2005/8/layout/orgChart1"/>
    <dgm:cxn modelId="{151542D5-7FD4-48C5-85E4-F243D220A7A3}" type="presOf" srcId="{5FEA1B43-653D-4DE3-A3AB-5AFB2CD93DE6}" destId="{765004EB-646A-49D9-B976-061F030F1BF7}" srcOrd="0" destOrd="0" presId="urn:microsoft.com/office/officeart/2005/8/layout/orgChart1"/>
    <dgm:cxn modelId="{B6FE32D8-37D5-41D0-94CD-71A160BD1771}" type="presOf" srcId="{95F3411F-0DAC-48EB-A7B4-93D037897ACA}" destId="{7CD80F65-B025-44C6-8BFB-DE91E0A51746}" srcOrd="0" destOrd="0" presId="urn:microsoft.com/office/officeart/2005/8/layout/orgChart1"/>
    <dgm:cxn modelId="{1DCB94D9-C607-44E2-A1EB-F4C01455491A}" type="presOf" srcId="{053AEBA9-C6AC-4323-95E1-2235CC62DD82}" destId="{38D14604-55F2-4096-830F-C0316F7E3C35}" srcOrd="0" destOrd="0" presId="urn:microsoft.com/office/officeart/2005/8/layout/orgChart1"/>
    <dgm:cxn modelId="{3F7594DA-5251-4070-8A46-6DC918E4A073}" type="presOf" srcId="{25116638-662A-42F4-97CA-9C703E3A365A}" destId="{4AD6FB89-62AC-48C3-A0BA-D3A96C45BD92}" srcOrd="0" destOrd="0" presId="urn:microsoft.com/office/officeart/2005/8/layout/orgChart1"/>
    <dgm:cxn modelId="{CBEFAEDB-F1CB-486E-8E65-1C69045C3A50}" srcId="{29600163-F828-4386-B0D2-9327624117B9}" destId="{E967895C-5891-449D-8269-8EA779B125D6}" srcOrd="1" destOrd="0" parTransId="{95F3411F-0DAC-48EB-A7B4-93D037897ACA}" sibTransId="{C351D867-7C96-4C9C-B7A5-DC924D4B96B9}"/>
    <dgm:cxn modelId="{B44482DF-6905-4FB4-9318-C43B777173A3}" type="presOf" srcId="{1BD2D635-8187-4239-A6E9-8C3B29348FE9}" destId="{837B8497-2D23-45BA-A559-6F61BB918EEA}" srcOrd="1" destOrd="0" presId="urn:microsoft.com/office/officeart/2005/8/layout/orgChart1"/>
    <dgm:cxn modelId="{94C6BFEC-57E0-453B-A6EC-718B688DD826}" type="presOf" srcId="{CDE510CB-E3B5-43AB-BAA0-12A46E9E2130}" destId="{79FB96A3-409F-4B39-907E-C7533E568F55}" srcOrd="1" destOrd="0" presId="urn:microsoft.com/office/officeart/2005/8/layout/orgChart1"/>
    <dgm:cxn modelId="{5F2218EF-905C-4C42-9EC2-44EA305251DA}" type="presOf" srcId="{A1215A47-B00E-41A0-ACF2-D2190A0E815C}" destId="{32BDDC33-0771-481C-9EC8-046E59E25ACC}" srcOrd="0" destOrd="0" presId="urn:microsoft.com/office/officeart/2005/8/layout/orgChart1"/>
    <dgm:cxn modelId="{DE8BE4F0-179A-4F51-AC85-18BBDA687E15}" srcId="{5DB4EA10-53B2-429A-9545-0BEBCE6D8D8B}" destId="{25116638-662A-42F4-97CA-9C703E3A365A}" srcOrd="0" destOrd="0" parTransId="{5FEA1B43-653D-4DE3-A3AB-5AFB2CD93DE6}" sibTransId="{DFF39683-9955-4C5F-959A-549A7491B452}"/>
    <dgm:cxn modelId="{94659CF2-65E3-4C3B-87DE-FC48CD3FB87E}" type="presOf" srcId="{CA410959-1C83-4A59-B483-D8844E8D9DFC}" destId="{53F2A36E-FBDF-4D74-8BAA-FDE8D84470E4}" srcOrd="0" destOrd="0" presId="urn:microsoft.com/office/officeart/2005/8/layout/orgChart1"/>
    <dgm:cxn modelId="{C84BBDF3-209C-47FF-AB29-DA8ABF303548}" type="presOf" srcId="{2E600F6F-C24E-41D6-BF29-2C558EF4B438}" destId="{DD3C880A-1D8F-40BB-938F-94F6391050FA}" srcOrd="0" destOrd="0" presId="urn:microsoft.com/office/officeart/2005/8/layout/orgChart1"/>
    <dgm:cxn modelId="{77E91CFD-841D-4F5C-A511-52E628CAB950}" srcId="{AA614234-0331-467A-B160-47A7545990CD}" destId="{2F7FA752-1650-434C-9D6B-C8C3F352AF32}" srcOrd="4" destOrd="0" parTransId="{C30DB42C-82D1-48C4-A888-E7CA65E6899A}" sibTransId="{92A1D550-51D8-470F-8619-7514B3DCE7CB}"/>
    <dgm:cxn modelId="{CAE1C9FD-A24F-4AED-B7BC-B209B8946394}" type="presOf" srcId="{16195A90-4401-47F1-9E5B-471E489E8F0A}" destId="{66D477E5-6E56-4180-B29A-C7B0ED3D8308}" srcOrd="0" destOrd="0" presId="urn:microsoft.com/office/officeart/2005/8/layout/orgChart1"/>
    <dgm:cxn modelId="{FAA12566-3CA0-4B81-84BF-AA779D8D5BEA}" type="presParOf" srcId="{29E443B2-EDEB-43D1-B268-DEF691DB16F9}" destId="{BDFA8E28-ACAC-4D0C-B172-B627A2390C91}" srcOrd="0" destOrd="0" presId="urn:microsoft.com/office/officeart/2005/8/layout/orgChart1"/>
    <dgm:cxn modelId="{CCD0EAD1-66DD-49D6-A531-9C6AA9949A83}" type="presParOf" srcId="{BDFA8E28-ACAC-4D0C-B172-B627A2390C91}" destId="{95EF8BCF-C9D2-4033-B40F-248F6C94430F}" srcOrd="0" destOrd="0" presId="urn:microsoft.com/office/officeart/2005/8/layout/orgChart1"/>
    <dgm:cxn modelId="{0127E0FA-2906-4C37-A802-0D5B44180AE0}" type="presParOf" srcId="{95EF8BCF-C9D2-4033-B40F-248F6C94430F}" destId="{A512D0E4-FA90-474B-9222-0C19BC161BF8}" srcOrd="0" destOrd="0" presId="urn:microsoft.com/office/officeart/2005/8/layout/orgChart1"/>
    <dgm:cxn modelId="{364CE00E-1992-4317-8693-0B4172699F57}" type="presParOf" srcId="{95EF8BCF-C9D2-4033-B40F-248F6C94430F}" destId="{93309CD5-BAB9-42D5-AF5B-ACC04EB98157}" srcOrd="1" destOrd="0" presId="urn:microsoft.com/office/officeart/2005/8/layout/orgChart1"/>
    <dgm:cxn modelId="{D6B3DCF6-56BA-4BF5-8532-A9C58C4624E3}" type="presParOf" srcId="{BDFA8E28-ACAC-4D0C-B172-B627A2390C91}" destId="{D5B9A7E0-6CA8-48DA-8FA6-B326DD8D7C4A}" srcOrd="1" destOrd="0" presId="urn:microsoft.com/office/officeart/2005/8/layout/orgChart1"/>
    <dgm:cxn modelId="{9B3B69CD-E6A8-4B5A-B109-21AC1ABC725A}" type="presParOf" srcId="{D5B9A7E0-6CA8-48DA-8FA6-B326DD8D7C4A}" destId="{DA30E4CD-51F8-46B3-A442-31287A71BF3C}" srcOrd="0" destOrd="0" presId="urn:microsoft.com/office/officeart/2005/8/layout/orgChart1"/>
    <dgm:cxn modelId="{BF2F3A48-36F4-4EEE-8EC9-DE13FB174BEF}" type="presParOf" srcId="{D5B9A7E0-6CA8-48DA-8FA6-B326DD8D7C4A}" destId="{A8259B88-84F9-4A59-BDEF-A37EF11094FC}" srcOrd="1" destOrd="0" presId="urn:microsoft.com/office/officeart/2005/8/layout/orgChart1"/>
    <dgm:cxn modelId="{3BE4D730-72AC-4BD6-903C-148029BD33E7}" type="presParOf" srcId="{A8259B88-84F9-4A59-BDEF-A37EF11094FC}" destId="{1D5373E8-90E5-463A-A776-982ECDA4B479}" srcOrd="0" destOrd="0" presId="urn:microsoft.com/office/officeart/2005/8/layout/orgChart1"/>
    <dgm:cxn modelId="{345AE8C4-3A72-4B41-9282-77537F6FF79A}" type="presParOf" srcId="{1D5373E8-90E5-463A-A776-982ECDA4B479}" destId="{1CE739AB-78E1-492D-931D-B0F3C81FA04D}" srcOrd="0" destOrd="0" presId="urn:microsoft.com/office/officeart/2005/8/layout/orgChart1"/>
    <dgm:cxn modelId="{D999484A-D08D-4B1C-BE83-CB24E9B2D6D2}" type="presParOf" srcId="{1D5373E8-90E5-463A-A776-982ECDA4B479}" destId="{144B89F6-3DA7-402D-BCD2-4EA818A1D094}" srcOrd="1" destOrd="0" presId="urn:microsoft.com/office/officeart/2005/8/layout/orgChart1"/>
    <dgm:cxn modelId="{BAF9F3BE-F8AF-41A3-8897-1C45C55BDF06}" type="presParOf" srcId="{A8259B88-84F9-4A59-BDEF-A37EF11094FC}" destId="{6066AA95-7CE8-41F4-BF03-B156D445052C}" srcOrd="1" destOrd="0" presId="urn:microsoft.com/office/officeart/2005/8/layout/orgChart1"/>
    <dgm:cxn modelId="{CF72A764-1D57-4021-AED4-59374FD6CDCF}" type="presParOf" srcId="{A8259B88-84F9-4A59-BDEF-A37EF11094FC}" destId="{8DB04419-26E2-4FF6-841E-F79F44A77A4C}" srcOrd="2" destOrd="0" presId="urn:microsoft.com/office/officeart/2005/8/layout/orgChart1"/>
    <dgm:cxn modelId="{73CDA7CB-5A50-4B6F-AA0E-180F8AFC667D}" type="presParOf" srcId="{8DB04419-26E2-4FF6-841E-F79F44A77A4C}" destId="{765004EB-646A-49D9-B976-061F030F1BF7}" srcOrd="0" destOrd="0" presId="urn:microsoft.com/office/officeart/2005/8/layout/orgChart1"/>
    <dgm:cxn modelId="{01DA3D3C-6E17-45B7-8373-B93AF1C66D8E}" type="presParOf" srcId="{8DB04419-26E2-4FF6-841E-F79F44A77A4C}" destId="{9E40BE5E-5C81-4558-94E0-2A63EDCA93E5}" srcOrd="1" destOrd="0" presId="urn:microsoft.com/office/officeart/2005/8/layout/orgChart1"/>
    <dgm:cxn modelId="{9CB13504-4B61-40BE-B42C-DE09302C15C3}" type="presParOf" srcId="{9E40BE5E-5C81-4558-94E0-2A63EDCA93E5}" destId="{518FB49B-EF16-4C04-984C-87776C0CA03B}" srcOrd="0" destOrd="0" presId="urn:microsoft.com/office/officeart/2005/8/layout/orgChart1"/>
    <dgm:cxn modelId="{E8DAFB25-9A1D-4A42-A018-A2669BF641C2}" type="presParOf" srcId="{518FB49B-EF16-4C04-984C-87776C0CA03B}" destId="{4AD6FB89-62AC-48C3-A0BA-D3A96C45BD92}" srcOrd="0" destOrd="0" presId="urn:microsoft.com/office/officeart/2005/8/layout/orgChart1"/>
    <dgm:cxn modelId="{D8746D6E-4F19-4719-9605-17305512AE2C}" type="presParOf" srcId="{518FB49B-EF16-4C04-984C-87776C0CA03B}" destId="{544805FC-A3AC-4496-AFDC-699F51FC1462}" srcOrd="1" destOrd="0" presId="urn:microsoft.com/office/officeart/2005/8/layout/orgChart1"/>
    <dgm:cxn modelId="{4BB0BE68-82AC-444D-99C0-67651902D618}" type="presParOf" srcId="{9E40BE5E-5C81-4558-94E0-2A63EDCA93E5}" destId="{B94BFC77-0E7B-403D-B2C1-9919D59AE702}" srcOrd="1" destOrd="0" presId="urn:microsoft.com/office/officeart/2005/8/layout/orgChart1"/>
    <dgm:cxn modelId="{8AC03EB1-E29A-4CD0-A48C-CD43CF17F4B0}" type="presParOf" srcId="{9E40BE5E-5C81-4558-94E0-2A63EDCA93E5}" destId="{3AA7DC80-595C-40DD-A33E-D4ABACDBE279}" srcOrd="2" destOrd="0" presId="urn:microsoft.com/office/officeart/2005/8/layout/orgChart1"/>
    <dgm:cxn modelId="{7DE21849-7A58-4182-B4A8-0A3857792383}" type="presParOf" srcId="{D5B9A7E0-6CA8-48DA-8FA6-B326DD8D7C4A}" destId="{87C11245-8E71-4E94-A157-B9109CF04DC5}" srcOrd="2" destOrd="0" presId="urn:microsoft.com/office/officeart/2005/8/layout/orgChart1"/>
    <dgm:cxn modelId="{5262C5E8-33E9-4612-BEA9-5419B635C790}" type="presParOf" srcId="{D5B9A7E0-6CA8-48DA-8FA6-B326DD8D7C4A}" destId="{1212EF65-C46C-490F-9095-13AAEACCDDAD}" srcOrd="3" destOrd="0" presId="urn:microsoft.com/office/officeart/2005/8/layout/orgChart1"/>
    <dgm:cxn modelId="{A9EB3BF1-7F1E-4823-B326-D2DF4695C657}" type="presParOf" srcId="{1212EF65-C46C-490F-9095-13AAEACCDDAD}" destId="{4341DA69-4673-4D34-BE75-F7BB8F8178D6}" srcOrd="0" destOrd="0" presId="urn:microsoft.com/office/officeart/2005/8/layout/orgChart1"/>
    <dgm:cxn modelId="{15D9565E-6678-44D4-941A-40BC03435324}" type="presParOf" srcId="{4341DA69-4673-4D34-BE75-F7BB8F8178D6}" destId="{9AC7ABCC-1C6F-40DD-B482-E489A443BE2C}" srcOrd="0" destOrd="0" presId="urn:microsoft.com/office/officeart/2005/8/layout/orgChart1"/>
    <dgm:cxn modelId="{DD2ACB4E-0112-4539-AD66-2458E4CB76BE}" type="presParOf" srcId="{4341DA69-4673-4D34-BE75-F7BB8F8178D6}" destId="{9EF67B83-C8F2-49BC-820D-4591C575AA0A}" srcOrd="1" destOrd="0" presId="urn:microsoft.com/office/officeart/2005/8/layout/orgChart1"/>
    <dgm:cxn modelId="{CE06B94E-7D3F-426F-8BF0-AFA2B126368D}" type="presParOf" srcId="{1212EF65-C46C-490F-9095-13AAEACCDDAD}" destId="{06D47132-0F6F-460B-AB9F-178E203BBD2B}" srcOrd="1" destOrd="0" presId="urn:microsoft.com/office/officeart/2005/8/layout/orgChart1"/>
    <dgm:cxn modelId="{D1BAF61A-C5EA-48F1-94BF-FD71463A826E}" type="presParOf" srcId="{1212EF65-C46C-490F-9095-13AAEACCDDAD}" destId="{D92DC53C-0CFC-4D33-81B8-EB1DBCE8F09F}" srcOrd="2" destOrd="0" presId="urn:microsoft.com/office/officeart/2005/8/layout/orgChart1"/>
    <dgm:cxn modelId="{84042041-3AA4-4799-A48A-55C94D4C5786}" type="presParOf" srcId="{D92DC53C-0CFC-4D33-81B8-EB1DBCE8F09F}" destId="{88C2B782-8BA6-42A7-B5CC-4B53F1C683B8}" srcOrd="0" destOrd="0" presId="urn:microsoft.com/office/officeart/2005/8/layout/orgChart1"/>
    <dgm:cxn modelId="{2476F535-7F9A-4EC4-A35C-9ADCBED6AE4A}" type="presParOf" srcId="{D92DC53C-0CFC-4D33-81B8-EB1DBCE8F09F}" destId="{C3CA6DBB-B9EF-4EE6-AE09-933C10DAE0C6}" srcOrd="1" destOrd="0" presId="urn:microsoft.com/office/officeart/2005/8/layout/orgChart1"/>
    <dgm:cxn modelId="{8109ABD8-8860-4D23-9EFE-2B2656019E2E}" type="presParOf" srcId="{C3CA6DBB-B9EF-4EE6-AE09-933C10DAE0C6}" destId="{D5820ECD-A994-41A8-9BDF-25978552FA96}" srcOrd="0" destOrd="0" presId="urn:microsoft.com/office/officeart/2005/8/layout/orgChart1"/>
    <dgm:cxn modelId="{39A537A2-EA76-4EAD-B7F1-165E804136E7}" type="presParOf" srcId="{D5820ECD-A994-41A8-9BDF-25978552FA96}" destId="{1314EDAE-0E17-487F-B703-68813C212AEF}" srcOrd="0" destOrd="0" presId="urn:microsoft.com/office/officeart/2005/8/layout/orgChart1"/>
    <dgm:cxn modelId="{89738120-132B-459C-827B-2533FC9F1474}" type="presParOf" srcId="{D5820ECD-A994-41A8-9BDF-25978552FA96}" destId="{79FB96A3-409F-4B39-907E-C7533E568F55}" srcOrd="1" destOrd="0" presId="urn:microsoft.com/office/officeart/2005/8/layout/orgChart1"/>
    <dgm:cxn modelId="{1FCEAC2F-0C91-4D05-AF5A-8748E0CD753F}" type="presParOf" srcId="{C3CA6DBB-B9EF-4EE6-AE09-933C10DAE0C6}" destId="{AE38EDAF-2DB5-4B9B-8D1E-F37C134EBE31}" srcOrd="1" destOrd="0" presId="urn:microsoft.com/office/officeart/2005/8/layout/orgChart1"/>
    <dgm:cxn modelId="{450F0B55-66E8-41F2-AEAE-3A0BEB69A143}" type="presParOf" srcId="{C3CA6DBB-B9EF-4EE6-AE09-933C10DAE0C6}" destId="{653C945D-77CD-46FD-8AB6-7723FC5F8866}" srcOrd="2" destOrd="0" presId="urn:microsoft.com/office/officeart/2005/8/layout/orgChart1"/>
    <dgm:cxn modelId="{C4617731-621A-4E73-921A-0A5377B4C40B}" type="presParOf" srcId="{D92DC53C-0CFC-4D33-81B8-EB1DBCE8F09F}" destId="{2CA72EB7-4CFC-4810-9F6F-12031C2DB4B7}" srcOrd="2" destOrd="0" presId="urn:microsoft.com/office/officeart/2005/8/layout/orgChart1"/>
    <dgm:cxn modelId="{018498E3-06A9-4179-83D8-582B4E20F5F6}" type="presParOf" srcId="{D92DC53C-0CFC-4D33-81B8-EB1DBCE8F09F}" destId="{5270C034-52A9-478B-95FE-D81328F9C573}" srcOrd="3" destOrd="0" presId="urn:microsoft.com/office/officeart/2005/8/layout/orgChart1"/>
    <dgm:cxn modelId="{91F2FAEE-D77E-41E9-8DE1-B34265CCD46B}" type="presParOf" srcId="{5270C034-52A9-478B-95FE-D81328F9C573}" destId="{CA66E5D5-C4AB-4DED-9A55-B4BA536447E9}" srcOrd="0" destOrd="0" presId="urn:microsoft.com/office/officeart/2005/8/layout/orgChart1"/>
    <dgm:cxn modelId="{1DCE38EB-20BA-4999-98A2-01ED15BB1321}" type="presParOf" srcId="{CA66E5D5-C4AB-4DED-9A55-B4BA536447E9}" destId="{355B415E-40A4-4D98-9C7E-04E60430614D}" srcOrd="0" destOrd="0" presId="urn:microsoft.com/office/officeart/2005/8/layout/orgChart1"/>
    <dgm:cxn modelId="{6987B70D-8E81-4672-9AD3-106E2E5CD2E4}" type="presParOf" srcId="{CA66E5D5-C4AB-4DED-9A55-B4BA536447E9}" destId="{D57A98C4-49FF-4FE5-BDDE-18DB02A31155}" srcOrd="1" destOrd="0" presId="urn:microsoft.com/office/officeart/2005/8/layout/orgChart1"/>
    <dgm:cxn modelId="{E5F96A3C-5B7F-4356-804E-BC855D814965}" type="presParOf" srcId="{5270C034-52A9-478B-95FE-D81328F9C573}" destId="{C8FB35A7-3D29-475A-B0E6-C1FF056F37EF}" srcOrd="1" destOrd="0" presId="urn:microsoft.com/office/officeart/2005/8/layout/orgChart1"/>
    <dgm:cxn modelId="{ED240795-89FF-417E-B7B2-9ACB4319744D}" type="presParOf" srcId="{5270C034-52A9-478B-95FE-D81328F9C573}" destId="{B06F0356-2F3F-4252-8053-FF2FFA6DAC24}" srcOrd="2" destOrd="0" presId="urn:microsoft.com/office/officeart/2005/8/layout/orgChart1"/>
    <dgm:cxn modelId="{C00CFA12-4338-4319-B71D-78901BFC0936}" type="presParOf" srcId="{D92DC53C-0CFC-4D33-81B8-EB1DBCE8F09F}" destId="{D363C8C5-59A7-4311-910B-23CF519D4F16}" srcOrd="4" destOrd="0" presId="urn:microsoft.com/office/officeart/2005/8/layout/orgChart1"/>
    <dgm:cxn modelId="{3AA67D5E-F4F6-49AC-AC70-B34D96FD04E6}" type="presParOf" srcId="{D92DC53C-0CFC-4D33-81B8-EB1DBCE8F09F}" destId="{5F2B2DAA-B416-4634-AF64-1B68995F709B}" srcOrd="5" destOrd="0" presId="urn:microsoft.com/office/officeart/2005/8/layout/orgChart1"/>
    <dgm:cxn modelId="{A7708D1A-9286-4AAA-BC1A-CC486EE276F3}" type="presParOf" srcId="{5F2B2DAA-B416-4634-AF64-1B68995F709B}" destId="{738A91FC-D0FB-49D8-AC02-5B68F0ABAE28}" srcOrd="0" destOrd="0" presId="urn:microsoft.com/office/officeart/2005/8/layout/orgChart1"/>
    <dgm:cxn modelId="{90A12777-4A60-4E15-BCDE-90DC305556F2}" type="presParOf" srcId="{738A91FC-D0FB-49D8-AC02-5B68F0ABAE28}" destId="{66D477E5-6E56-4180-B29A-C7B0ED3D8308}" srcOrd="0" destOrd="0" presId="urn:microsoft.com/office/officeart/2005/8/layout/orgChart1"/>
    <dgm:cxn modelId="{E225163E-F92A-4822-8478-94462363D09D}" type="presParOf" srcId="{738A91FC-D0FB-49D8-AC02-5B68F0ABAE28}" destId="{73C6B387-B109-4BC6-B9D8-9BE78BE12A59}" srcOrd="1" destOrd="0" presId="urn:microsoft.com/office/officeart/2005/8/layout/orgChart1"/>
    <dgm:cxn modelId="{F84ADE13-6D35-48DA-A00C-D81A600F4103}" type="presParOf" srcId="{5F2B2DAA-B416-4634-AF64-1B68995F709B}" destId="{E2680A2F-3FF4-4AB8-B560-75CD7B70B44A}" srcOrd="1" destOrd="0" presId="urn:microsoft.com/office/officeart/2005/8/layout/orgChart1"/>
    <dgm:cxn modelId="{D8B61C84-D484-445F-A11F-9530B2DBA823}" type="presParOf" srcId="{5F2B2DAA-B416-4634-AF64-1B68995F709B}" destId="{0ACC063C-5F16-4316-A0EF-22863F04EFFC}" srcOrd="2" destOrd="0" presId="urn:microsoft.com/office/officeart/2005/8/layout/orgChart1"/>
    <dgm:cxn modelId="{E61B07C4-8B22-4E9C-8A99-AC57F9E6CBF0}" type="presParOf" srcId="{D92DC53C-0CFC-4D33-81B8-EB1DBCE8F09F}" destId="{2884AB31-41A2-425E-B1C7-48D42AA81904}" srcOrd="6" destOrd="0" presId="urn:microsoft.com/office/officeart/2005/8/layout/orgChart1"/>
    <dgm:cxn modelId="{86C746E4-9DF3-4F57-8118-65557C42E777}" type="presParOf" srcId="{D92DC53C-0CFC-4D33-81B8-EB1DBCE8F09F}" destId="{2BCF4745-9738-4E1D-A098-E22FEA37DC13}" srcOrd="7" destOrd="0" presId="urn:microsoft.com/office/officeart/2005/8/layout/orgChart1"/>
    <dgm:cxn modelId="{CFABFA65-9437-4917-B729-1F9146E81356}" type="presParOf" srcId="{2BCF4745-9738-4E1D-A098-E22FEA37DC13}" destId="{B2C4CC7D-B82B-4C0E-9BEA-D81308F83462}" srcOrd="0" destOrd="0" presId="urn:microsoft.com/office/officeart/2005/8/layout/orgChart1"/>
    <dgm:cxn modelId="{153EA011-5530-4268-90C5-7D801FCF98FF}" type="presParOf" srcId="{B2C4CC7D-B82B-4C0E-9BEA-D81308F83462}" destId="{FD58D038-9CF2-43EF-8221-278FEBFA9F42}" srcOrd="0" destOrd="0" presId="urn:microsoft.com/office/officeart/2005/8/layout/orgChart1"/>
    <dgm:cxn modelId="{E0EDE896-E31D-4B47-AF12-872D6C546B73}" type="presParOf" srcId="{B2C4CC7D-B82B-4C0E-9BEA-D81308F83462}" destId="{5A01183F-DAD8-42BA-9D45-4C7233AB61D5}" srcOrd="1" destOrd="0" presId="urn:microsoft.com/office/officeart/2005/8/layout/orgChart1"/>
    <dgm:cxn modelId="{3429EF30-CFFD-4EC4-B652-9DFAAB800895}" type="presParOf" srcId="{2BCF4745-9738-4E1D-A098-E22FEA37DC13}" destId="{678FDFC2-36AD-4C68-AE99-5E48CD0FD46B}" srcOrd="1" destOrd="0" presId="urn:microsoft.com/office/officeart/2005/8/layout/orgChart1"/>
    <dgm:cxn modelId="{C0524EB4-0D58-4388-8B02-437086A9E481}" type="presParOf" srcId="{2BCF4745-9738-4E1D-A098-E22FEA37DC13}" destId="{3F5C1F23-B829-4CEB-94C4-F4099A701350}" srcOrd="2" destOrd="0" presId="urn:microsoft.com/office/officeart/2005/8/layout/orgChart1"/>
    <dgm:cxn modelId="{47B5CD01-5F04-446A-87B9-DAFA1C5F1111}" type="presParOf" srcId="{D92DC53C-0CFC-4D33-81B8-EB1DBCE8F09F}" destId="{314E70EF-35CC-4249-99DC-625828574D99}" srcOrd="8" destOrd="0" presId="urn:microsoft.com/office/officeart/2005/8/layout/orgChart1"/>
    <dgm:cxn modelId="{84DF7DC9-992B-4B63-A3E2-4BCA33FBCCB5}" type="presParOf" srcId="{D92DC53C-0CFC-4D33-81B8-EB1DBCE8F09F}" destId="{CE985A3C-4994-400C-9314-687EFDC71F99}" srcOrd="9" destOrd="0" presId="urn:microsoft.com/office/officeart/2005/8/layout/orgChart1"/>
    <dgm:cxn modelId="{BEB9430B-B69B-4459-A2DC-7C68F336B0E9}" type="presParOf" srcId="{CE985A3C-4994-400C-9314-687EFDC71F99}" destId="{D4C05000-BB61-45F6-843F-5366B32F59AE}" srcOrd="0" destOrd="0" presId="urn:microsoft.com/office/officeart/2005/8/layout/orgChart1"/>
    <dgm:cxn modelId="{4F0ED22E-1692-4DBA-8DFD-848CDA165FF1}" type="presParOf" srcId="{D4C05000-BB61-45F6-843F-5366B32F59AE}" destId="{D978E8BF-30B5-440F-BB53-3CDFE0720735}" srcOrd="0" destOrd="0" presId="urn:microsoft.com/office/officeart/2005/8/layout/orgChart1"/>
    <dgm:cxn modelId="{A8B7A015-18F7-40CB-89F1-439856B5248C}" type="presParOf" srcId="{D4C05000-BB61-45F6-843F-5366B32F59AE}" destId="{DFD5680E-EE23-486A-B8B3-4FD3E38392A6}" srcOrd="1" destOrd="0" presId="urn:microsoft.com/office/officeart/2005/8/layout/orgChart1"/>
    <dgm:cxn modelId="{79027931-818C-4BE5-80CF-B4F04FA756A9}" type="presParOf" srcId="{CE985A3C-4994-400C-9314-687EFDC71F99}" destId="{CC1C4D9A-D9BE-496E-A305-7C6E187C4EDA}" srcOrd="1" destOrd="0" presId="urn:microsoft.com/office/officeart/2005/8/layout/orgChart1"/>
    <dgm:cxn modelId="{9C12D76B-CD85-4C4D-854C-981D14AEE66A}" type="presParOf" srcId="{CE985A3C-4994-400C-9314-687EFDC71F99}" destId="{E1EC30DA-56F5-41A8-A34B-269D991930D4}" srcOrd="2" destOrd="0" presId="urn:microsoft.com/office/officeart/2005/8/layout/orgChart1"/>
    <dgm:cxn modelId="{2742A9B8-330A-4A28-84BD-1FF0E7A41018}" type="presParOf" srcId="{D5B9A7E0-6CA8-48DA-8FA6-B326DD8D7C4A}" destId="{6C643F56-534A-41A4-BA80-9C4F6112E55E}" srcOrd="4" destOrd="0" presId="urn:microsoft.com/office/officeart/2005/8/layout/orgChart1"/>
    <dgm:cxn modelId="{91908534-0631-448A-8616-99CA316B669C}" type="presParOf" srcId="{D5B9A7E0-6CA8-48DA-8FA6-B326DD8D7C4A}" destId="{91C80E3D-71D8-46D4-915C-3AC7827B9F1C}" srcOrd="5" destOrd="0" presId="urn:microsoft.com/office/officeart/2005/8/layout/orgChart1"/>
    <dgm:cxn modelId="{66325BFC-1870-474B-9173-CDB0D7178181}" type="presParOf" srcId="{91C80E3D-71D8-46D4-915C-3AC7827B9F1C}" destId="{39E3B30C-7760-48F8-9471-F572B57312FD}" srcOrd="0" destOrd="0" presId="urn:microsoft.com/office/officeart/2005/8/layout/orgChart1"/>
    <dgm:cxn modelId="{D68FC15F-E974-400D-AE63-28868329F7B7}" type="presParOf" srcId="{39E3B30C-7760-48F8-9471-F572B57312FD}" destId="{0B6ACB4E-EEB4-4CD8-88CB-1321C38EC5F5}" srcOrd="0" destOrd="0" presId="urn:microsoft.com/office/officeart/2005/8/layout/orgChart1"/>
    <dgm:cxn modelId="{A17FBE5D-733D-4988-B5AA-B24AF7E0475B}" type="presParOf" srcId="{39E3B30C-7760-48F8-9471-F572B57312FD}" destId="{457E2294-BBAB-4D7C-8E5F-587645F4527C}" srcOrd="1" destOrd="0" presId="urn:microsoft.com/office/officeart/2005/8/layout/orgChart1"/>
    <dgm:cxn modelId="{8109F12C-631C-4BAC-B502-77C71BC80990}" type="presParOf" srcId="{91C80E3D-71D8-46D4-915C-3AC7827B9F1C}" destId="{62F82166-F917-4902-B52B-25CCBB7E1FBD}" srcOrd="1" destOrd="0" presId="urn:microsoft.com/office/officeart/2005/8/layout/orgChart1"/>
    <dgm:cxn modelId="{A12351E0-9048-46AB-94D3-858467712BE4}" type="presParOf" srcId="{91C80E3D-71D8-46D4-915C-3AC7827B9F1C}" destId="{812301A6-F562-4858-9FDE-AB8C1E84519E}" srcOrd="2" destOrd="0" presId="urn:microsoft.com/office/officeart/2005/8/layout/orgChart1"/>
    <dgm:cxn modelId="{84E1A481-440B-4160-AFDD-BEF9EBC2D4D1}" type="presParOf" srcId="{812301A6-F562-4858-9FDE-AB8C1E84519E}" destId="{9E0C3ECB-4364-4D0D-BA9D-CA3CAA66FD20}" srcOrd="0" destOrd="0" presId="urn:microsoft.com/office/officeart/2005/8/layout/orgChart1"/>
    <dgm:cxn modelId="{EF82547D-6639-4061-853D-1DB8BC8B9062}" type="presParOf" srcId="{812301A6-F562-4858-9FDE-AB8C1E84519E}" destId="{92CBD7BE-661F-4ADC-B872-753EBC7E176A}" srcOrd="1" destOrd="0" presId="urn:microsoft.com/office/officeart/2005/8/layout/orgChart1"/>
    <dgm:cxn modelId="{273D9442-FBE5-4313-9947-E1DC0AF5D00C}" type="presParOf" srcId="{92CBD7BE-661F-4ADC-B872-753EBC7E176A}" destId="{DC21BDC4-16D6-4195-A3FA-936A67DD2B3D}" srcOrd="0" destOrd="0" presId="urn:microsoft.com/office/officeart/2005/8/layout/orgChart1"/>
    <dgm:cxn modelId="{3644CEA4-0434-4184-B712-D2C123D12A13}" type="presParOf" srcId="{DC21BDC4-16D6-4195-A3FA-936A67DD2B3D}" destId="{D94E0913-5BDD-4CB3-AF62-9B29DE368AF1}" srcOrd="0" destOrd="0" presId="urn:microsoft.com/office/officeart/2005/8/layout/orgChart1"/>
    <dgm:cxn modelId="{9BB15D00-9FA0-402C-AD59-7B84C3AC18EF}" type="presParOf" srcId="{DC21BDC4-16D6-4195-A3FA-936A67DD2B3D}" destId="{4C0D7FF5-9481-483F-8AF6-E68F81603710}" srcOrd="1" destOrd="0" presId="urn:microsoft.com/office/officeart/2005/8/layout/orgChart1"/>
    <dgm:cxn modelId="{1F0A20F1-A384-4754-9B4A-FC321984B4EA}" type="presParOf" srcId="{92CBD7BE-661F-4ADC-B872-753EBC7E176A}" destId="{781EEC01-FDD1-4EFB-A6B7-3F9BAD37AD28}" srcOrd="1" destOrd="0" presId="urn:microsoft.com/office/officeart/2005/8/layout/orgChart1"/>
    <dgm:cxn modelId="{426A8357-3F39-4CF1-A7C0-364736139E1C}" type="presParOf" srcId="{92CBD7BE-661F-4ADC-B872-753EBC7E176A}" destId="{5B943199-B9B4-4CC2-BAF0-E99880C3D964}" srcOrd="2" destOrd="0" presId="urn:microsoft.com/office/officeart/2005/8/layout/orgChart1"/>
    <dgm:cxn modelId="{197623C1-D7FE-476D-A648-0916686B89CA}" type="presParOf" srcId="{812301A6-F562-4858-9FDE-AB8C1E84519E}" destId="{7CD80F65-B025-44C6-8BFB-DE91E0A51746}" srcOrd="2" destOrd="0" presId="urn:microsoft.com/office/officeart/2005/8/layout/orgChart1"/>
    <dgm:cxn modelId="{51007BEF-2E3E-416F-8D7B-5622A91D833F}" type="presParOf" srcId="{812301A6-F562-4858-9FDE-AB8C1E84519E}" destId="{01EFD51C-38AC-405B-99B9-62971584ADFD}" srcOrd="3" destOrd="0" presId="urn:microsoft.com/office/officeart/2005/8/layout/orgChart1"/>
    <dgm:cxn modelId="{DC8326D1-06C6-4292-8681-CC3B3E958BE9}" type="presParOf" srcId="{01EFD51C-38AC-405B-99B9-62971584ADFD}" destId="{10DA726A-59E7-44BF-8894-27F57973C0DB}" srcOrd="0" destOrd="0" presId="urn:microsoft.com/office/officeart/2005/8/layout/orgChart1"/>
    <dgm:cxn modelId="{C2806B58-CDEC-4367-84EC-D196113453FA}" type="presParOf" srcId="{10DA726A-59E7-44BF-8894-27F57973C0DB}" destId="{35682CF6-82DC-47F8-9804-52D4D68E54DF}" srcOrd="0" destOrd="0" presId="urn:microsoft.com/office/officeart/2005/8/layout/orgChart1"/>
    <dgm:cxn modelId="{2A1E359E-F4B9-4E9A-B301-FDC4A61C0185}" type="presParOf" srcId="{10DA726A-59E7-44BF-8894-27F57973C0DB}" destId="{58914652-8272-469A-979E-8B8AA75F22C9}" srcOrd="1" destOrd="0" presId="urn:microsoft.com/office/officeart/2005/8/layout/orgChart1"/>
    <dgm:cxn modelId="{75DAF9DD-A340-4EE2-BFC5-6A0C76EA4319}" type="presParOf" srcId="{01EFD51C-38AC-405B-99B9-62971584ADFD}" destId="{9BC29300-A5CC-45B0-BF95-2CE0D5A2DDBF}" srcOrd="1" destOrd="0" presId="urn:microsoft.com/office/officeart/2005/8/layout/orgChart1"/>
    <dgm:cxn modelId="{4E46A1F1-79DE-4DD7-A274-7FC015196BF9}" type="presParOf" srcId="{01EFD51C-38AC-405B-99B9-62971584ADFD}" destId="{CBFCC3EF-2729-4CCF-B3A3-4CE3FCA1D87F}" srcOrd="2" destOrd="0" presId="urn:microsoft.com/office/officeart/2005/8/layout/orgChart1"/>
    <dgm:cxn modelId="{F974484F-DAEC-4E2E-AB4D-9FB72E45A3C6}" type="presParOf" srcId="{812301A6-F562-4858-9FDE-AB8C1E84519E}" destId="{53F2A36E-FBDF-4D74-8BAA-FDE8D84470E4}" srcOrd="4" destOrd="0" presId="urn:microsoft.com/office/officeart/2005/8/layout/orgChart1"/>
    <dgm:cxn modelId="{C91A4D12-AB7C-407E-A5E1-76EC4902992F}" type="presParOf" srcId="{812301A6-F562-4858-9FDE-AB8C1E84519E}" destId="{71BADA51-E8D0-4D32-BBA5-99F7BBE74E4B}" srcOrd="5" destOrd="0" presId="urn:microsoft.com/office/officeart/2005/8/layout/orgChart1"/>
    <dgm:cxn modelId="{988B7725-CC8B-4EFE-AB56-53B2A291D42B}" type="presParOf" srcId="{71BADA51-E8D0-4D32-BBA5-99F7BBE74E4B}" destId="{71276E19-2850-49E9-82D4-0975355D6F31}" srcOrd="0" destOrd="0" presId="urn:microsoft.com/office/officeart/2005/8/layout/orgChart1"/>
    <dgm:cxn modelId="{8FF5EEFB-56EF-4816-A641-B89B1C536F6B}" type="presParOf" srcId="{71276E19-2850-49E9-82D4-0975355D6F31}" destId="{38D14604-55F2-4096-830F-C0316F7E3C35}" srcOrd="0" destOrd="0" presId="urn:microsoft.com/office/officeart/2005/8/layout/orgChart1"/>
    <dgm:cxn modelId="{49CC9574-C91F-4969-B586-F7134B10EA91}" type="presParOf" srcId="{71276E19-2850-49E9-82D4-0975355D6F31}" destId="{8FF894E8-2C48-4A50-A83A-6A582213594B}" srcOrd="1" destOrd="0" presId="urn:microsoft.com/office/officeart/2005/8/layout/orgChart1"/>
    <dgm:cxn modelId="{A3BD79C1-CBBF-48CE-BF1E-DE14C2603484}" type="presParOf" srcId="{71BADA51-E8D0-4D32-BBA5-99F7BBE74E4B}" destId="{B8B4B0C9-ADE2-48DD-B416-2713D1183841}" srcOrd="1" destOrd="0" presId="urn:microsoft.com/office/officeart/2005/8/layout/orgChart1"/>
    <dgm:cxn modelId="{BD6F6058-AB22-4847-9424-0278836677E2}" type="presParOf" srcId="{71BADA51-E8D0-4D32-BBA5-99F7BBE74E4B}" destId="{4088641B-428A-4504-A7CD-B802B4669DA7}" srcOrd="2" destOrd="0" presId="urn:microsoft.com/office/officeart/2005/8/layout/orgChart1"/>
    <dgm:cxn modelId="{61A04058-A2E1-4016-B92D-7C33F6AF90F4}" type="presParOf" srcId="{812301A6-F562-4858-9FDE-AB8C1E84519E}" destId="{3DAA86F1-8F5A-4F59-A162-DCE610036D31}" srcOrd="6" destOrd="0" presId="urn:microsoft.com/office/officeart/2005/8/layout/orgChart1"/>
    <dgm:cxn modelId="{0190383B-DB77-4892-98E5-816A6F0B37EF}" type="presParOf" srcId="{812301A6-F562-4858-9FDE-AB8C1E84519E}" destId="{2957A2A5-A62C-469D-AC7A-3917361C087C}" srcOrd="7" destOrd="0" presId="urn:microsoft.com/office/officeart/2005/8/layout/orgChart1"/>
    <dgm:cxn modelId="{E0E711D4-25F9-4C0C-AD6D-AA6F90766C06}" type="presParOf" srcId="{2957A2A5-A62C-469D-AC7A-3917361C087C}" destId="{9AF99FC2-185D-4B89-9CE9-10BA097F04F2}" srcOrd="0" destOrd="0" presId="urn:microsoft.com/office/officeart/2005/8/layout/orgChart1"/>
    <dgm:cxn modelId="{C0A964CF-E147-4A21-8FF9-E62B1E01940F}" type="presParOf" srcId="{9AF99FC2-185D-4B89-9CE9-10BA097F04F2}" destId="{8A1EB539-24F3-4788-B1FC-B4183B47E80E}" srcOrd="0" destOrd="0" presId="urn:microsoft.com/office/officeart/2005/8/layout/orgChart1"/>
    <dgm:cxn modelId="{DD865172-4E0E-4810-8513-13F6E918C1E0}" type="presParOf" srcId="{9AF99FC2-185D-4B89-9CE9-10BA097F04F2}" destId="{F309CCA0-A6FC-4060-9568-F70B27B2C232}" srcOrd="1" destOrd="0" presId="urn:microsoft.com/office/officeart/2005/8/layout/orgChart1"/>
    <dgm:cxn modelId="{3146EDEB-17CF-4164-B6F7-7CC244098792}" type="presParOf" srcId="{2957A2A5-A62C-469D-AC7A-3917361C087C}" destId="{E6C153F6-21C1-432B-BD89-BC96914B834D}" srcOrd="1" destOrd="0" presId="urn:microsoft.com/office/officeart/2005/8/layout/orgChart1"/>
    <dgm:cxn modelId="{AAF09606-588A-4BA1-9DEE-6DC1B105DBD3}" type="presParOf" srcId="{2957A2A5-A62C-469D-AC7A-3917361C087C}" destId="{01154B85-A8FD-489A-A96C-BDC4BCC4FB27}" srcOrd="2" destOrd="0" presId="urn:microsoft.com/office/officeart/2005/8/layout/orgChart1"/>
    <dgm:cxn modelId="{AC9460F9-86CA-44D6-AE66-ADCA1CB1DCB3}" type="presParOf" srcId="{D5B9A7E0-6CA8-48DA-8FA6-B326DD8D7C4A}" destId="{59437AF8-0B91-4ABA-BFD0-36FDD1C781D3}" srcOrd="6" destOrd="0" presId="urn:microsoft.com/office/officeart/2005/8/layout/orgChart1"/>
    <dgm:cxn modelId="{BB6297C7-6F4C-427A-B507-96A035A9FD3A}" type="presParOf" srcId="{D5B9A7E0-6CA8-48DA-8FA6-B326DD8D7C4A}" destId="{B27BA4CE-750C-46C2-AF35-AE4F4BA04269}" srcOrd="7" destOrd="0" presId="urn:microsoft.com/office/officeart/2005/8/layout/orgChart1"/>
    <dgm:cxn modelId="{64434FBA-AA31-48B2-89D8-5F3480741F93}" type="presParOf" srcId="{B27BA4CE-750C-46C2-AF35-AE4F4BA04269}" destId="{39FB700D-4909-4B58-92B6-CED8DCD082A7}" srcOrd="0" destOrd="0" presId="urn:microsoft.com/office/officeart/2005/8/layout/orgChart1"/>
    <dgm:cxn modelId="{58075C77-56DE-4B21-8A32-3AE804E3BB03}" type="presParOf" srcId="{39FB700D-4909-4B58-92B6-CED8DCD082A7}" destId="{D3B5AB29-5013-40B8-899B-C185DE05404A}" srcOrd="0" destOrd="0" presId="urn:microsoft.com/office/officeart/2005/8/layout/orgChart1"/>
    <dgm:cxn modelId="{7F9B211C-9B3D-4DBA-A206-835BBE91D93A}" type="presParOf" srcId="{39FB700D-4909-4B58-92B6-CED8DCD082A7}" destId="{AADE432D-698D-4BB2-B775-D7E02BDE495D}" srcOrd="1" destOrd="0" presId="urn:microsoft.com/office/officeart/2005/8/layout/orgChart1"/>
    <dgm:cxn modelId="{F411D555-B44A-4F68-970F-09379BB28F0D}" type="presParOf" srcId="{B27BA4CE-750C-46C2-AF35-AE4F4BA04269}" destId="{AA97A03D-BDC8-4F07-B1ED-268EEED36529}" srcOrd="1" destOrd="0" presId="urn:microsoft.com/office/officeart/2005/8/layout/orgChart1"/>
    <dgm:cxn modelId="{CE01DDC2-492F-4922-91C1-3D7435983D5D}" type="presParOf" srcId="{B27BA4CE-750C-46C2-AF35-AE4F4BA04269}" destId="{1B672A85-E432-426B-840F-B1C34AA9701E}" srcOrd="2" destOrd="0" presId="urn:microsoft.com/office/officeart/2005/8/layout/orgChart1"/>
    <dgm:cxn modelId="{CE7C7C58-2687-426F-ADA4-AB39E8492370}" type="presParOf" srcId="{1B672A85-E432-426B-840F-B1C34AA9701E}" destId="{32BDDC33-0771-481C-9EC8-046E59E25ACC}" srcOrd="0" destOrd="0" presId="urn:microsoft.com/office/officeart/2005/8/layout/orgChart1"/>
    <dgm:cxn modelId="{C0B67FDF-E41F-44B9-A7A6-436F35A64022}" type="presParOf" srcId="{1B672A85-E432-426B-840F-B1C34AA9701E}" destId="{E8E3EC03-FE40-4D2F-85BB-BF1530950D68}" srcOrd="1" destOrd="0" presId="urn:microsoft.com/office/officeart/2005/8/layout/orgChart1"/>
    <dgm:cxn modelId="{6F4D23F7-8ED8-45B7-8D72-08764D760DBA}" type="presParOf" srcId="{E8E3EC03-FE40-4D2F-85BB-BF1530950D68}" destId="{2AED7BA9-284B-4FD0-9E6B-02E742171C4C}" srcOrd="0" destOrd="0" presId="urn:microsoft.com/office/officeart/2005/8/layout/orgChart1"/>
    <dgm:cxn modelId="{1DE50FAD-06EA-4E84-9FCF-E840AA9DACAD}" type="presParOf" srcId="{2AED7BA9-284B-4FD0-9E6B-02E742171C4C}" destId="{B2613984-B075-428B-AE3E-65CBE432C17A}" srcOrd="0" destOrd="0" presId="urn:microsoft.com/office/officeart/2005/8/layout/orgChart1"/>
    <dgm:cxn modelId="{BFA0D3A8-F3C2-47EF-B9E6-4815888EE400}" type="presParOf" srcId="{2AED7BA9-284B-4FD0-9E6B-02E742171C4C}" destId="{A25225E3-FC5B-43C5-95C5-4026DD9D350D}" srcOrd="1" destOrd="0" presId="urn:microsoft.com/office/officeart/2005/8/layout/orgChart1"/>
    <dgm:cxn modelId="{C9317686-3815-48C1-A7F8-FD65C9992958}" type="presParOf" srcId="{E8E3EC03-FE40-4D2F-85BB-BF1530950D68}" destId="{108A6BB7-572F-44D9-9E92-58C277712548}" srcOrd="1" destOrd="0" presId="urn:microsoft.com/office/officeart/2005/8/layout/orgChart1"/>
    <dgm:cxn modelId="{DAB324F0-7A61-4721-A213-4DD7D5FB0230}" type="presParOf" srcId="{E8E3EC03-FE40-4D2F-85BB-BF1530950D68}" destId="{82F72B89-BC42-4F90-9E0B-A220D4E73B6B}" srcOrd="2" destOrd="0" presId="urn:microsoft.com/office/officeart/2005/8/layout/orgChart1"/>
    <dgm:cxn modelId="{9D3D9B0F-FC3E-441F-9334-FD4B53D4CA61}" type="presParOf" srcId="{1B672A85-E432-426B-840F-B1C34AA9701E}" destId="{EA2E44C8-CE29-44D1-8EFF-AC3E9417C882}" srcOrd="2" destOrd="0" presId="urn:microsoft.com/office/officeart/2005/8/layout/orgChart1"/>
    <dgm:cxn modelId="{FD0AF260-7711-446D-937F-B8E04DD9FED9}" type="presParOf" srcId="{1B672A85-E432-426B-840F-B1C34AA9701E}" destId="{CDA15FDE-9D32-4793-B476-29AFA2153B0D}" srcOrd="3" destOrd="0" presId="urn:microsoft.com/office/officeart/2005/8/layout/orgChart1"/>
    <dgm:cxn modelId="{5DA77E98-2034-4568-A3F5-4689E05A41B8}" type="presParOf" srcId="{CDA15FDE-9D32-4793-B476-29AFA2153B0D}" destId="{8FAC1113-A2B5-4703-BFC7-AC36CB532DC3}" srcOrd="0" destOrd="0" presId="urn:microsoft.com/office/officeart/2005/8/layout/orgChart1"/>
    <dgm:cxn modelId="{F7C229B5-56B0-450D-9953-CF1CB5283369}" type="presParOf" srcId="{8FAC1113-A2B5-4703-BFC7-AC36CB532DC3}" destId="{E0229105-5475-4919-AA2F-748F844C3B6D}" srcOrd="0" destOrd="0" presId="urn:microsoft.com/office/officeart/2005/8/layout/orgChart1"/>
    <dgm:cxn modelId="{E8A5759D-682B-454B-8BAA-14B4BFB57234}" type="presParOf" srcId="{8FAC1113-A2B5-4703-BFC7-AC36CB532DC3}" destId="{09A6701C-7397-4D60-A2DE-A44FC67C7D25}" srcOrd="1" destOrd="0" presId="urn:microsoft.com/office/officeart/2005/8/layout/orgChart1"/>
    <dgm:cxn modelId="{23E142DC-7B9F-426A-A2F0-9460ABC855CF}" type="presParOf" srcId="{CDA15FDE-9D32-4793-B476-29AFA2153B0D}" destId="{7FB50335-E684-4EDC-8177-C77D35763380}" srcOrd="1" destOrd="0" presId="urn:microsoft.com/office/officeart/2005/8/layout/orgChart1"/>
    <dgm:cxn modelId="{76B3EB68-7295-4535-924B-694CBBA25D9A}" type="presParOf" srcId="{CDA15FDE-9D32-4793-B476-29AFA2153B0D}" destId="{7EE25099-8C18-4B95-A445-C2C2069D46D7}" srcOrd="2" destOrd="0" presId="urn:microsoft.com/office/officeart/2005/8/layout/orgChart1"/>
    <dgm:cxn modelId="{01DD44F7-0A2D-4BE7-A152-259E76FB0FA1}" type="presParOf" srcId="{1B672A85-E432-426B-840F-B1C34AA9701E}" destId="{F890B669-6C2E-4919-9DE1-25348232E99F}" srcOrd="4" destOrd="0" presId="urn:microsoft.com/office/officeart/2005/8/layout/orgChart1"/>
    <dgm:cxn modelId="{E82243DE-CA06-4685-BC7F-586EB7575688}" type="presParOf" srcId="{1B672A85-E432-426B-840F-B1C34AA9701E}" destId="{D702679A-202D-4465-9095-AA922FF87261}" srcOrd="5" destOrd="0" presId="urn:microsoft.com/office/officeart/2005/8/layout/orgChart1"/>
    <dgm:cxn modelId="{B875FFF3-016F-4A2E-8395-FAA596A9BFA3}" type="presParOf" srcId="{D702679A-202D-4465-9095-AA922FF87261}" destId="{B58DF7DF-681C-408B-93EF-3AB9858B564D}" srcOrd="0" destOrd="0" presId="urn:microsoft.com/office/officeart/2005/8/layout/orgChart1"/>
    <dgm:cxn modelId="{273540C7-7EBC-44C5-BDDA-827352BB60D8}" type="presParOf" srcId="{B58DF7DF-681C-408B-93EF-3AB9858B564D}" destId="{FDF6A495-4732-4505-8501-C31085F95965}" srcOrd="0" destOrd="0" presId="urn:microsoft.com/office/officeart/2005/8/layout/orgChart1"/>
    <dgm:cxn modelId="{89640993-1BF1-4DB4-82CA-3FA1F4715297}" type="presParOf" srcId="{B58DF7DF-681C-408B-93EF-3AB9858B564D}" destId="{3C98A10B-5424-4A35-BF6D-4D895AEAFDFE}" srcOrd="1" destOrd="0" presId="urn:microsoft.com/office/officeart/2005/8/layout/orgChart1"/>
    <dgm:cxn modelId="{992D7D56-E380-4F40-9481-4ABFF817F593}" type="presParOf" srcId="{D702679A-202D-4465-9095-AA922FF87261}" destId="{BEC3F5FA-2853-4F08-ABB7-1FD2849DCFBE}" srcOrd="1" destOrd="0" presId="urn:microsoft.com/office/officeart/2005/8/layout/orgChart1"/>
    <dgm:cxn modelId="{B54ACB97-581D-4D92-BBD9-5A924576706E}" type="presParOf" srcId="{D702679A-202D-4465-9095-AA922FF87261}" destId="{1F26F3B9-182B-464C-9692-3B669A548373}" srcOrd="2" destOrd="0" presId="urn:microsoft.com/office/officeart/2005/8/layout/orgChart1"/>
    <dgm:cxn modelId="{ADD52628-5D00-4C56-81FA-4B5D2D06685F}" type="presParOf" srcId="{1B672A85-E432-426B-840F-B1C34AA9701E}" destId="{32473D6C-7048-449E-85B7-CE0FE5F9CD1C}" srcOrd="6" destOrd="0" presId="urn:microsoft.com/office/officeart/2005/8/layout/orgChart1"/>
    <dgm:cxn modelId="{A7932EC4-513D-433C-A01F-334482492ED0}" type="presParOf" srcId="{1B672A85-E432-426B-840F-B1C34AA9701E}" destId="{73FB30BF-2F06-4BFE-A5C9-8CB0DF7C7ACF}" srcOrd="7" destOrd="0" presId="urn:microsoft.com/office/officeart/2005/8/layout/orgChart1"/>
    <dgm:cxn modelId="{602D077C-B40C-40F7-A6F8-D57B270E629F}" type="presParOf" srcId="{73FB30BF-2F06-4BFE-A5C9-8CB0DF7C7ACF}" destId="{0E745E83-08F8-4682-8549-FAFC8F3C95D6}" srcOrd="0" destOrd="0" presId="urn:microsoft.com/office/officeart/2005/8/layout/orgChart1"/>
    <dgm:cxn modelId="{9D13926C-5420-4153-AA8A-4F143869798E}" type="presParOf" srcId="{0E745E83-08F8-4682-8549-FAFC8F3C95D6}" destId="{4A66428F-2FCD-49DE-BE88-F113CF73C299}" srcOrd="0" destOrd="0" presId="urn:microsoft.com/office/officeart/2005/8/layout/orgChart1"/>
    <dgm:cxn modelId="{B11B3BAB-EC20-432D-812B-7F11EC1C3E20}" type="presParOf" srcId="{0E745E83-08F8-4682-8549-FAFC8F3C95D6}" destId="{837B8497-2D23-45BA-A559-6F61BB918EEA}" srcOrd="1" destOrd="0" presId="urn:microsoft.com/office/officeart/2005/8/layout/orgChart1"/>
    <dgm:cxn modelId="{51072433-5BE1-482A-8089-E06B10632655}" type="presParOf" srcId="{73FB30BF-2F06-4BFE-A5C9-8CB0DF7C7ACF}" destId="{CB2B69C7-CA28-43B8-A372-78454BD04604}" srcOrd="1" destOrd="0" presId="urn:microsoft.com/office/officeart/2005/8/layout/orgChart1"/>
    <dgm:cxn modelId="{2CF66114-0FF9-44FF-A047-12E36672B5C8}" type="presParOf" srcId="{73FB30BF-2F06-4BFE-A5C9-8CB0DF7C7ACF}" destId="{C280235F-DA6C-4254-BF97-7891972BB213}" srcOrd="2" destOrd="0" presId="urn:microsoft.com/office/officeart/2005/8/layout/orgChart1"/>
    <dgm:cxn modelId="{9B70E172-D54B-4FA5-A222-ACDBD03DBED0}" type="presParOf" srcId="{BDFA8E28-ACAC-4D0C-B172-B627A2390C91}" destId="{DD9A805B-FD84-419E-AB3C-4B495453519C}" srcOrd="2" destOrd="0" presId="urn:microsoft.com/office/officeart/2005/8/layout/orgChart1"/>
    <dgm:cxn modelId="{4F39ADB7-F865-4AE4-B626-930B93BEABE5}" type="presParOf" srcId="{DD9A805B-FD84-419E-AB3C-4B495453519C}" destId="{E8B6C1E6-933B-483E-A7E7-68CBD300A593}" srcOrd="0" destOrd="0" presId="urn:microsoft.com/office/officeart/2005/8/layout/orgChart1"/>
    <dgm:cxn modelId="{F0D4625E-5AFC-4484-87B8-A66AF23985DE}" type="presParOf" srcId="{DD9A805B-FD84-419E-AB3C-4B495453519C}" destId="{5CD1E4AE-C830-4666-AF3B-B443462EFEAF}" srcOrd="1" destOrd="0" presId="urn:microsoft.com/office/officeart/2005/8/layout/orgChart1"/>
    <dgm:cxn modelId="{DAE340A0-B250-4478-BDF2-A7F4D8D34CE4}" type="presParOf" srcId="{5CD1E4AE-C830-4666-AF3B-B443462EFEAF}" destId="{B33CCBFF-BFB0-4F44-A76C-F6581E2D3C63}" srcOrd="0" destOrd="0" presId="urn:microsoft.com/office/officeart/2005/8/layout/orgChart1"/>
    <dgm:cxn modelId="{67708CE8-9C38-4041-B9E9-CA9479556FFC}" type="presParOf" srcId="{B33CCBFF-BFB0-4F44-A76C-F6581E2D3C63}" destId="{F57B0E2D-81E5-4EE4-86FE-F2F193582D0B}" srcOrd="0" destOrd="0" presId="urn:microsoft.com/office/officeart/2005/8/layout/orgChart1"/>
    <dgm:cxn modelId="{AFA53316-4172-4B06-8173-3D58FC96B54A}" type="presParOf" srcId="{B33CCBFF-BFB0-4F44-A76C-F6581E2D3C63}" destId="{5C6118FF-D6BB-4B9C-B5D6-57F35782EE81}" srcOrd="1" destOrd="0" presId="urn:microsoft.com/office/officeart/2005/8/layout/orgChart1"/>
    <dgm:cxn modelId="{B340ABD9-B166-47BB-A902-240144DEB023}" type="presParOf" srcId="{5CD1E4AE-C830-4666-AF3B-B443462EFEAF}" destId="{1937E26E-27C7-4481-B898-1680702D8933}" srcOrd="1" destOrd="0" presId="urn:microsoft.com/office/officeart/2005/8/layout/orgChart1"/>
    <dgm:cxn modelId="{1DCB4361-C3C9-4482-B30C-F57BCB2EFBE7}" type="presParOf" srcId="{5CD1E4AE-C830-4666-AF3B-B443462EFEAF}" destId="{52E86501-8D4E-438D-9CD5-60FB529BFB28}" srcOrd="2" destOrd="0" presId="urn:microsoft.com/office/officeart/2005/8/layout/orgChart1"/>
    <dgm:cxn modelId="{DBD30F4C-2071-45CF-BFAC-5606875E366E}" type="presParOf" srcId="{DD9A805B-FD84-419E-AB3C-4B495453519C}" destId="{98E178A2-9E46-4929-9823-E8CB1856BDE1}" srcOrd="2" destOrd="0" presId="urn:microsoft.com/office/officeart/2005/8/layout/orgChart1"/>
    <dgm:cxn modelId="{A273D9E8-E1AC-47DE-97CF-4C8C7657CF73}" type="presParOf" srcId="{DD9A805B-FD84-419E-AB3C-4B495453519C}" destId="{67BD98ED-8A61-49C1-8AAB-88DE84A654ED}" srcOrd="3" destOrd="0" presId="urn:microsoft.com/office/officeart/2005/8/layout/orgChart1"/>
    <dgm:cxn modelId="{B0A9FAC1-CA46-4BDD-BF64-0DC202BB0B89}" type="presParOf" srcId="{67BD98ED-8A61-49C1-8AAB-88DE84A654ED}" destId="{E9BB9268-35DF-40E7-8DEF-74742812D7E1}" srcOrd="0" destOrd="0" presId="urn:microsoft.com/office/officeart/2005/8/layout/orgChart1"/>
    <dgm:cxn modelId="{6238055A-A30E-41ED-A5DB-BC7A2EA90EA4}" type="presParOf" srcId="{E9BB9268-35DF-40E7-8DEF-74742812D7E1}" destId="{EA6B02B7-839C-4C73-BA32-E0E1EED12D34}" srcOrd="0" destOrd="0" presId="urn:microsoft.com/office/officeart/2005/8/layout/orgChart1"/>
    <dgm:cxn modelId="{0FB3DF6F-7973-4D7D-979D-8BDA93DEA233}" type="presParOf" srcId="{E9BB9268-35DF-40E7-8DEF-74742812D7E1}" destId="{83A54C53-DE22-48E8-9188-44E4FE1D8AD8}" srcOrd="1" destOrd="0" presId="urn:microsoft.com/office/officeart/2005/8/layout/orgChart1"/>
    <dgm:cxn modelId="{8FBC7B13-7BD0-463C-9234-12E8A962C197}" type="presParOf" srcId="{67BD98ED-8A61-49C1-8AAB-88DE84A654ED}" destId="{D1B01702-DAED-42AA-BB5A-802A75AA82C9}" srcOrd="1" destOrd="0" presId="urn:microsoft.com/office/officeart/2005/8/layout/orgChart1"/>
    <dgm:cxn modelId="{995628EF-D626-4AB1-B980-282245528D2E}" type="presParOf" srcId="{67BD98ED-8A61-49C1-8AAB-88DE84A654ED}" destId="{23A2D2CA-C4CA-488E-9E28-3F7508C460AB}" srcOrd="2" destOrd="0" presId="urn:microsoft.com/office/officeart/2005/8/layout/orgChart1"/>
    <dgm:cxn modelId="{D4B37F7B-00B1-4C1C-A2F7-F7AB3346B514}" type="presParOf" srcId="{DD9A805B-FD84-419E-AB3C-4B495453519C}" destId="{4698229B-8DB2-449D-8B5A-522230EF78BB}" srcOrd="4" destOrd="0" presId="urn:microsoft.com/office/officeart/2005/8/layout/orgChart1"/>
    <dgm:cxn modelId="{3E5E08DA-49A2-4DA2-B3EF-A77511288926}" type="presParOf" srcId="{DD9A805B-FD84-419E-AB3C-4B495453519C}" destId="{53CD0443-B0EB-4E3A-BACD-39CCE3B40F84}" srcOrd="5" destOrd="0" presId="urn:microsoft.com/office/officeart/2005/8/layout/orgChart1"/>
    <dgm:cxn modelId="{98D7768B-500E-4471-9575-2AEA979F2E3A}" type="presParOf" srcId="{53CD0443-B0EB-4E3A-BACD-39CCE3B40F84}" destId="{3654F10B-34D3-4275-932A-61943B307BC5}" srcOrd="0" destOrd="0" presId="urn:microsoft.com/office/officeart/2005/8/layout/orgChart1"/>
    <dgm:cxn modelId="{F437B4B3-6466-4000-B6F7-C268F67F5869}" type="presParOf" srcId="{3654F10B-34D3-4275-932A-61943B307BC5}" destId="{30272B56-A1A9-49EB-A589-5FB65925FF5C}" srcOrd="0" destOrd="0" presId="urn:microsoft.com/office/officeart/2005/8/layout/orgChart1"/>
    <dgm:cxn modelId="{EA4C3062-EB4C-4FA1-A236-EF37F4F4D876}" type="presParOf" srcId="{3654F10B-34D3-4275-932A-61943B307BC5}" destId="{8A987A57-C889-48DA-AB0E-09BCB76822FE}" srcOrd="1" destOrd="0" presId="urn:microsoft.com/office/officeart/2005/8/layout/orgChart1"/>
    <dgm:cxn modelId="{29C90223-50D8-4C69-AAA1-4B9F0B3F4615}" type="presParOf" srcId="{53CD0443-B0EB-4E3A-BACD-39CCE3B40F84}" destId="{D433CC14-2694-4381-9FE7-7243B48E4560}" srcOrd="1" destOrd="0" presId="urn:microsoft.com/office/officeart/2005/8/layout/orgChart1"/>
    <dgm:cxn modelId="{20C54C80-5431-4F16-B9F9-C13F504A4A54}" type="presParOf" srcId="{53CD0443-B0EB-4E3A-BACD-39CCE3B40F84}" destId="{F7697AE1-8F39-425A-994C-9E1EC1DFB1BA}" srcOrd="2" destOrd="0" presId="urn:microsoft.com/office/officeart/2005/8/layout/orgChart1"/>
    <dgm:cxn modelId="{386B7AB4-D0D9-4281-9DEE-B4E26A82B8E2}" type="presParOf" srcId="{DD9A805B-FD84-419E-AB3C-4B495453519C}" destId="{B11D75CD-CDC7-4AF7-AD05-7EB15BF8F56F}" srcOrd="6" destOrd="0" presId="urn:microsoft.com/office/officeart/2005/8/layout/orgChart1"/>
    <dgm:cxn modelId="{5F553F3F-DA95-405A-BB6C-9529E93998F5}" type="presParOf" srcId="{DD9A805B-FD84-419E-AB3C-4B495453519C}" destId="{62FA722C-16E4-47D3-9F38-4F580691C4A9}" srcOrd="7" destOrd="0" presId="urn:microsoft.com/office/officeart/2005/8/layout/orgChart1"/>
    <dgm:cxn modelId="{7940DA72-5D5D-40AA-870D-413238ED0E73}" type="presParOf" srcId="{62FA722C-16E4-47D3-9F38-4F580691C4A9}" destId="{22FA0115-1D47-4DFE-84E7-8B66BAFEDA55}" srcOrd="0" destOrd="0" presId="urn:microsoft.com/office/officeart/2005/8/layout/orgChart1"/>
    <dgm:cxn modelId="{3D61DF7A-0B45-4D6A-A55F-2AF0D3D505AF}" type="presParOf" srcId="{22FA0115-1D47-4DFE-84E7-8B66BAFEDA55}" destId="{DD3C880A-1D8F-40BB-938F-94F6391050FA}" srcOrd="0" destOrd="0" presId="urn:microsoft.com/office/officeart/2005/8/layout/orgChart1"/>
    <dgm:cxn modelId="{AF470D75-916E-4433-BE6E-940353C28C5E}" type="presParOf" srcId="{22FA0115-1D47-4DFE-84E7-8B66BAFEDA55}" destId="{F5B8ABB6-856B-4262-81C3-5DC93177AB5F}" srcOrd="1" destOrd="0" presId="urn:microsoft.com/office/officeart/2005/8/layout/orgChart1"/>
    <dgm:cxn modelId="{7D017B7A-D1D2-4C8C-ACC3-737432A3FD43}" type="presParOf" srcId="{62FA722C-16E4-47D3-9F38-4F580691C4A9}" destId="{7CDD7EDD-4AFF-4FA9-B0DB-1BEF17E75996}" srcOrd="1" destOrd="0" presId="urn:microsoft.com/office/officeart/2005/8/layout/orgChart1"/>
    <dgm:cxn modelId="{E541AFD6-28F7-40CE-9D72-53DCD2DE888E}" type="presParOf" srcId="{62FA722C-16E4-47D3-9F38-4F580691C4A9}" destId="{1A6413B2-3ECE-4FF0-963D-BAABEFF319EC}" srcOrd="2" destOrd="0" presId="urn:microsoft.com/office/officeart/2005/8/layout/orgChart1"/>
    <dgm:cxn modelId="{64D1BBA8-B39E-4B0E-A965-EB2EFC33EFBE}" type="presParOf" srcId="{DD9A805B-FD84-419E-AB3C-4B495453519C}" destId="{EAE02C57-EF2D-40B6-988D-02DC9D82680C}" srcOrd="8" destOrd="0" presId="urn:microsoft.com/office/officeart/2005/8/layout/orgChart1"/>
    <dgm:cxn modelId="{733B8B25-C1A4-4CD3-834C-C065FC9CF1CB}" type="presParOf" srcId="{DD9A805B-FD84-419E-AB3C-4B495453519C}" destId="{2ECB4BA9-E2D7-45D6-AC56-7C669B710A2F}" srcOrd="9" destOrd="0" presId="urn:microsoft.com/office/officeart/2005/8/layout/orgChart1"/>
    <dgm:cxn modelId="{FDE33B4B-EB80-4C74-B0D1-97AABEED6A68}" type="presParOf" srcId="{2ECB4BA9-E2D7-45D6-AC56-7C669B710A2F}" destId="{4D48DC62-5F7E-434C-95DF-39FC12D75C17}" srcOrd="0" destOrd="0" presId="urn:microsoft.com/office/officeart/2005/8/layout/orgChart1"/>
    <dgm:cxn modelId="{2A656632-56FC-469A-87B0-4BCC9775B951}" type="presParOf" srcId="{4D48DC62-5F7E-434C-95DF-39FC12D75C17}" destId="{58829167-21CB-4585-8E8B-EC3D614E3EDD}" srcOrd="0" destOrd="0" presId="urn:microsoft.com/office/officeart/2005/8/layout/orgChart1"/>
    <dgm:cxn modelId="{655865B2-2827-4EB2-BDDF-C38E4B940030}" type="presParOf" srcId="{4D48DC62-5F7E-434C-95DF-39FC12D75C17}" destId="{5361CF8C-EB19-4903-9D5D-072BC3942D10}" srcOrd="1" destOrd="0" presId="urn:microsoft.com/office/officeart/2005/8/layout/orgChart1"/>
    <dgm:cxn modelId="{DF8290A8-6269-4F5E-ABCF-8B5DD4730353}" type="presParOf" srcId="{2ECB4BA9-E2D7-45D6-AC56-7C669B710A2F}" destId="{CF8B2122-43CF-40EB-99D3-2C0E15DF3CAD}" srcOrd="1" destOrd="0" presId="urn:microsoft.com/office/officeart/2005/8/layout/orgChart1"/>
    <dgm:cxn modelId="{8D71DD0A-591B-46B0-9343-CFC89DC92570}" type="presParOf" srcId="{2ECB4BA9-E2D7-45D6-AC56-7C669B710A2F}" destId="{DF690380-BF98-46A3-B2E6-8EAEC7E9B9F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63373D4-F9A5-40F6-9FC0-CE0C4375E13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93F834-B374-4457-8658-A8F5B0C52E81}">
      <dgm:prSet phldrT="[Texto]" custT="1"/>
      <dgm:spPr/>
      <dgm:t>
        <a:bodyPr/>
        <a:lstStyle/>
        <a:p>
          <a:r>
            <a:rPr lang="es-ES" sz="1200" dirty="0"/>
            <a:t>Jefe (a) de Estancias Infantiles</a:t>
          </a:r>
        </a:p>
      </dgm:t>
    </dgm:pt>
    <dgm:pt modelId="{AE19C20D-BE8A-4C0A-8B29-ACBB9B67719C}" type="parTrans" cxnId="{1E7F7367-96A6-4BED-ACF4-040E4C9BCF8C}">
      <dgm:prSet/>
      <dgm:spPr/>
      <dgm:t>
        <a:bodyPr/>
        <a:lstStyle/>
        <a:p>
          <a:endParaRPr lang="es-ES" sz="1200"/>
        </a:p>
      </dgm:t>
    </dgm:pt>
    <dgm:pt modelId="{0A0BC7D2-FEC5-4B52-A464-C0A5DCC97136}" type="sibTrans" cxnId="{1E7F7367-96A6-4BED-ACF4-040E4C9BCF8C}">
      <dgm:prSet/>
      <dgm:spPr/>
      <dgm:t>
        <a:bodyPr/>
        <a:lstStyle/>
        <a:p>
          <a:endParaRPr lang="es-ES" sz="1200"/>
        </a:p>
      </dgm:t>
    </dgm:pt>
    <dgm:pt modelId="{51966F98-E7FD-467E-9C12-20F2D09AAD04}">
      <dgm:prSet phldrT="[Texto]" custT="1"/>
      <dgm:spPr/>
      <dgm:t>
        <a:bodyPr/>
        <a:lstStyle/>
        <a:p>
          <a:r>
            <a:rPr lang="es-ES" sz="1200" dirty="0"/>
            <a:t>Administrador (a) </a:t>
          </a:r>
          <a:r>
            <a:rPr lang="es-ES" sz="1200" dirty="0" err="1"/>
            <a:t>E.I</a:t>
          </a:r>
          <a:r>
            <a:rPr lang="es-ES" sz="1200" dirty="0"/>
            <a:t>. “Laura Barragán” </a:t>
          </a:r>
        </a:p>
      </dgm:t>
    </dgm:pt>
    <dgm:pt modelId="{1DF7401C-8331-4748-8DE6-03C3D50C4AB4}" type="parTrans" cxnId="{2356EDAE-7E4F-4BC9-9FB8-36C470EA1731}">
      <dgm:prSet/>
      <dgm:spPr/>
      <dgm:t>
        <a:bodyPr/>
        <a:lstStyle/>
        <a:p>
          <a:endParaRPr lang="es-ES" sz="1200"/>
        </a:p>
      </dgm:t>
    </dgm:pt>
    <dgm:pt modelId="{063A54E6-D49A-4D78-AEB0-4A2CB927F171}" type="sibTrans" cxnId="{2356EDAE-7E4F-4BC9-9FB8-36C470EA1731}">
      <dgm:prSet/>
      <dgm:spPr/>
      <dgm:t>
        <a:bodyPr/>
        <a:lstStyle/>
        <a:p>
          <a:endParaRPr lang="es-ES" sz="1200"/>
        </a:p>
      </dgm:t>
    </dgm:pt>
    <dgm:pt modelId="{0D2AD440-8DFA-4924-A520-74658BECC386}">
      <dgm:prSet phldrT="[Texto]" custT="1"/>
      <dgm:spPr/>
      <dgm:t>
        <a:bodyPr/>
        <a:lstStyle/>
        <a:p>
          <a:r>
            <a:rPr lang="es-ES" sz="1200" dirty="0"/>
            <a:t>Niñera (o)  Club de Desarrollo </a:t>
          </a:r>
          <a:r>
            <a:rPr lang="es-ES" sz="1200" dirty="0" err="1"/>
            <a:t>Inf</a:t>
          </a:r>
          <a:r>
            <a:rPr lang="es-ES" sz="1200" dirty="0"/>
            <a:t>. “</a:t>
          </a:r>
          <a:r>
            <a:rPr lang="es-ES" sz="1200" dirty="0" err="1"/>
            <a:t>Fom</a:t>
          </a:r>
          <a:r>
            <a:rPr lang="es-ES" sz="1200" dirty="0"/>
            <a:t>. 114” </a:t>
          </a:r>
        </a:p>
      </dgm:t>
    </dgm:pt>
    <dgm:pt modelId="{F0CF5C94-B556-4779-840A-DC6BB00E2E61}" type="parTrans" cxnId="{7977DE79-B229-45AC-8F70-EA4B3106C79B}">
      <dgm:prSet/>
      <dgm:spPr/>
      <dgm:t>
        <a:bodyPr/>
        <a:lstStyle/>
        <a:p>
          <a:endParaRPr lang="es-ES" sz="1200"/>
        </a:p>
      </dgm:t>
    </dgm:pt>
    <dgm:pt modelId="{7162B11D-C1C7-43AA-AB5D-99FCA6BB1C0E}" type="sibTrans" cxnId="{7977DE79-B229-45AC-8F70-EA4B3106C79B}">
      <dgm:prSet/>
      <dgm:spPr/>
      <dgm:t>
        <a:bodyPr/>
        <a:lstStyle/>
        <a:p>
          <a:endParaRPr lang="es-ES" sz="1200"/>
        </a:p>
      </dgm:t>
    </dgm:pt>
    <dgm:pt modelId="{75B93EF2-7544-4E5C-832E-274B90D0A6DC}">
      <dgm:prSet phldrT="[Texto]" custT="1"/>
      <dgm:spPr/>
      <dgm:t>
        <a:bodyPr/>
        <a:lstStyle/>
        <a:p>
          <a:r>
            <a:rPr lang="es-ES" sz="1200" dirty="0"/>
            <a:t>Niñera (o)  Club de Desarrollo </a:t>
          </a:r>
          <a:r>
            <a:rPr lang="es-ES" sz="1200" dirty="0" err="1"/>
            <a:t>Inf</a:t>
          </a:r>
          <a:r>
            <a:rPr lang="es-ES" sz="1200" dirty="0"/>
            <a:t>. “Laura Barragán” </a:t>
          </a:r>
        </a:p>
      </dgm:t>
    </dgm:pt>
    <dgm:pt modelId="{7C89D36D-2AA7-4510-BAA2-1625690C68BE}" type="parTrans" cxnId="{A22C441D-DC8F-4635-8DD2-7A9EDFAD64BD}">
      <dgm:prSet/>
      <dgm:spPr/>
      <dgm:t>
        <a:bodyPr/>
        <a:lstStyle/>
        <a:p>
          <a:endParaRPr lang="es-ES" sz="1200"/>
        </a:p>
      </dgm:t>
    </dgm:pt>
    <dgm:pt modelId="{1CBF553E-6A85-4F08-A968-0E8010C81D62}" type="sibTrans" cxnId="{A22C441D-DC8F-4635-8DD2-7A9EDFAD64BD}">
      <dgm:prSet/>
      <dgm:spPr/>
      <dgm:t>
        <a:bodyPr/>
        <a:lstStyle/>
        <a:p>
          <a:endParaRPr lang="es-ES" sz="1200"/>
        </a:p>
      </dgm:t>
    </dgm:pt>
    <dgm:pt modelId="{557CDFE9-C5BD-4BF2-8E45-D7DD9D07AC81}">
      <dgm:prSet custT="1"/>
      <dgm:spPr/>
      <dgm:t>
        <a:bodyPr/>
        <a:lstStyle/>
        <a:p>
          <a:r>
            <a:rPr lang="es-ES" sz="1200" dirty="0"/>
            <a:t>Encargado (a) Sección </a:t>
          </a:r>
          <a:r>
            <a:rPr lang="es-ES" sz="1200" dirty="0" err="1"/>
            <a:t>E.I</a:t>
          </a:r>
          <a:r>
            <a:rPr lang="es-ES" sz="1200" dirty="0"/>
            <a:t>. “Fomerrey 114” </a:t>
          </a:r>
        </a:p>
      </dgm:t>
    </dgm:pt>
    <dgm:pt modelId="{AC19CFD4-096E-4C57-AC97-84C79455EC9A}" type="parTrans" cxnId="{678C2529-2D33-4F8D-BAE9-25CA60713ED1}">
      <dgm:prSet/>
      <dgm:spPr/>
      <dgm:t>
        <a:bodyPr/>
        <a:lstStyle/>
        <a:p>
          <a:endParaRPr lang="es-ES" sz="1200"/>
        </a:p>
      </dgm:t>
    </dgm:pt>
    <dgm:pt modelId="{F8E79C59-2B5E-4FCB-B2A1-F6286F9F88E8}" type="sibTrans" cxnId="{678C2529-2D33-4F8D-BAE9-25CA60713ED1}">
      <dgm:prSet/>
      <dgm:spPr/>
      <dgm:t>
        <a:bodyPr/>
        <a:lstStyle/>
        <a:p>
          <a:endParaRPr lang="es-ES" sz="1200"/>
        </a:p>
      </dgm:t>
    </dgm:pt>
    <dgm:pt modelId="{93DE707C-877A-464E-9A11-BA0B025443ED}">
      <dgm:prSet custT="1"/>
      <dgm:spPr/>
      <dgm:t>
        <a:bodyPr/>
        <a:lstStyle/>
        <a:p>
          <a:r>
            <a:rPr lang="es-ES" sz="1200" dirty="0"/>
            <a:t>Auxiliar </a:t>
          </a:r>
          <a:r>
            <a:rPr lang="es-ES" sz="1200" dirty="0" err="1"/>
            <a:t>E.I</a:t>
          </a:r>
          <a:r>
            <a:rPr lang="es-ES" sz="1200" dirty="0"/>
            <a:t>. “</a:t>
          </a:r>
          <a:r>
            <a:rPr lang="es-ES" sz="1200" dirty="0" err="1"/>
            <a:t>Provileón</a:t>
          </a:r>
          <a:r>
            <a:rPr lang="es-ES" sz="1200" dirty="0"/>
            <a:t>” </a:t>
          </a:r>
        </a:p>
        <a:p>
          <a:endParaRPr lang="es-ES" sz="1200" dirty="0"/>
        </a:p>
      </dgm:t>
    </dgm:pt>
    <dgm:pt modelId="{A0467676-FDC2-4293-9E49-B4CF47F61E51}" type="parTrans" cxnId="{CF6BCEC0-DA6F-4BFF-A03F-44F1E4E877B8}">
      <dgm:prSet/>
      <dgm:spPr/>
      <dgm:t>
        <a:bodyPr/>
        <a:lstStyle/>
        <a:p>
          <a:endParaRPr lang="es-ES" sz="1200"/>
        </a:p>
      </dgm:t>
    </dgm:pt>
    <dgm:pt modelId="{D0781281-72CD-4311-9EC5-DE8059111857}" type="sibTrans" cxnId="{CF6BCEC0-DA6F-4BFF-A03F-44F1E4E877B8}">
      <dgm:prSet/>
      <dgm:spPr/>
      <dgm:t>
        <a:bodyPr/>
        <a:lstStyle/>
        <a:p>
          <a:endParaRPr lang="es-ES" sz="1200"/>
        </a:p>
      </dgm:t>
    </dgm:pt>
    <dgm:pt modelId="{89F5F777-81B6-4798-B3E3-0572EE17ADC8}" type="asst">
      <dgm:prSet custT="1"/>
      <dgm:spPr/>
      <dgm:t>
        <a:bodyPr/>
        <a:lstStyle/>
        <a:p>
          <a:r>
            <a:rPr lang="es-ES" sz="1200" dirty="0"/>
            <a:t>Educador (a) </a:t>
          </a:r>
        </a:p>
        <a:p>
          <a:endParaRPr lang="es-ES" sz="1200" dirty="0"/>
        </a:p>
      </dgm:t>
    </dgm:pt>
    <dgm:pt modelId="{7A47911E-B542-4CE0-AE0A-04B03D834C6A}" type="parTrans" cxnId="{67405D92-7929-43CE-A1AE-1D94A9E270EC}">
      <dgm:prSet/>
      <dgm:spPr/>
      <dgm:t>
        <a:bodyPr/>
        <a:lstStyle/>
        <a:p>
          <a:endParaRPr lang="es-ES" sz="1200"/>
        </a:p>
      </dgm:t>
    </dgm:pt>
    <dgm:pt modelId="{97CE5977-AE77-470C-BC3C-71A2750A0BD6}" type="sibTrans" cxnId="{67405D92-7929-43CE-A1AE-1D94A9E270EC}">
      <dgm:prSet/>
      <dgm:spPr/>
      <dgm:t>
        <a:bodyPr/>
        <a:lstStyle/>
        <a:p>
          <a:endParaRPr lang="es-ES" sz="1200"/>
        </a:p>
      </dgm:t>
    </dgm:pt>
    <dgm:pt modelId="{1ECF3C45-8EC3-4E02-8F19-F32D3BC70407}" type="asst">
      <dgm:prSet custT="1"/>
      <dgm:spPr/>
      <dgm:t>
        <a:bodyPr/>
        <a:lstStyle/>
        <a:p>
          <a:r>
            <a:rPr lang="es-ES" sz="1200" dirty="0"/>
            <a:t>Auxiliar Administrativo (a) </a:t>
          </a:r>
        </a:p>
      </dgm:t>
    </dgm:pt>
    <dgm:pt modelId="{948A6196-0F25-4B34-9E6D-5227EA7C164A}" type="parTrans" cxnId="{E9E69F3C-277C-4870-ADC3-7D125BC44DCC}">
      <dgm:prSet/>
      <dgm:spPr/>
      <dgm:t>
        <a:bodyPr/>
        <a:lstStyle/>
        <a:p>
          <a:endParaRPr lang="es-ES" sz="1200"/>
        </a:p>
      </dgm:t>
    </dgm:pt>
    <dgm:pt modelId="{FD74131A-F1A6-429B-A634-B86EB44F889B}" type="sibTrans" cxnId="{E9E69F3C-277C-4870-ADC3-7D125BC44DCC}">
      <dgm:prSet/>
      <dgm:spPr/>
      <dgm:t>
        <a:bodyPr/>
        <a:lstStyle/>
        <a:p>
          <a:endParaRPr lang="es-ES" sz="1200"/>
        </a:p>
      </dgm:t>
    </dgm:pt>
    <dgm:pt modelId="{51BD3C9F-AE30-41F0-A65F-10E817BF4971}" type="asst">
      <dgm:prSet custT="1"/>
      <dgm:spPr/>
      <dgm:t>
        <a:bodyPr/>
        <a:lstStyle/>
        <a:p>
          <a:r>
            <a:rPr lang="es-ES" sz="1200" dirty="0"/>
            <a:t>Niñera(o) </a:t>
          </a:r>
        </a:p>
      </dgm:t>
    </dgm:pt>
    <dgm:pt modelId="{62419C70-7F89-45F0-8B73-E1DE9992A771}" type="parTrans" cxnId="{53261487-A6B3-4F7D-A5D0-C807390365B1}">
      <dgm:prSet/>
      <dgm:spPr/>
      <dgm:t>
        <a:bodyPr/>
        <a:lstStyle/>
        <a:p>
          <a:endParaRPr lang="es-ES" sz="1200"/>
        </a:p>
      </dgm:t>
    </dgm:pt>
    <dgm:pt modelId="{E52429B2-80E7-4002-B380-F18E61FD0F53}" type="sibTrans" cxnId="{53261487-A6B3-4F7D-A5D0-C807390365B1}">
      <dgm:prSet/>
      <dgm:spPr/>
      <dgm:t>
        <a:bodyPr/>
        <a:lstStyle/>
        <a:p>
          <a:endParaRPr lang="es-ES" sz="1200"/>
        </a:p>
      </dgm:t>
    </dgm:pt>
    <dgm:pt modelId="{FF4DD946-3971-41B1-9539-E95758647995}" type="asst">
      <dgm:prSet custT="1"/>
      <dgm:spPr/>
      <dgm:t>
        <a:bodyPr/>
        <a:lstStyle/>
        <a:p>
          <a:r>
            <a:rPr lang="es-ES" sz="1200" dirty="0"/>
            <a:t>Ayudante Mantenimiento </a:t>
          </a:r>
        </a:p>
      </dgm:t>
    </dgm:pt>
    <dgm:pt modelId="{0C1B3BBC-D9BC-4767-964D-F2FBC4D350F6}" type="parTrans" cxnId="{CC90C306-B229-4DC4-8808-8532CC3B1C26}">
      <dgm:prSet/>
      <dgm:spPr/>
      <dgm:t>
        <a:bodyPr/>
        <a:lstStyle/>
        <a:p>
          <a:endParaRPr lang="es-ES" sz="1200"/>
        </a:p>
      </dgm:t>
    </dgm:pt>
    <dgm:pt modelId="{EF0ABF58-D6E4-48AB-A3A2-940118C0475B}" type="sibTrans" cxnId="{CC90C306-B229-4DC4-8808-8532CC3B1C26}">
      <dgm:prSet/>
      <dgm:spPr/>
      <dgm:t>
        <a:bodyPr/>
        <a:lstStyle/>
        <a:p>
          <a:endParaRPr lang="es-ES" sz="1200"/>
        </a:p>
      </dgm:t>
    </dgm:pt>
    <dgm:pt modelId="{2B3C2AC0-54A0-4D4A-BDD1-F4318DC09508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068D7C78-8C92-4060-9751-48FC83D3C955}" type="parTrans" cxnId="{02143A10-EC0F-4CC3-AEAD-461F8F9730E0}">
      <dgm:prSet/>
      <dgm:spPr/>
      <dgm:t>
        <a:bodyPr/>
        <a:lstStyle/>
        <a:p>
          <a:endParaRPr lang="es-ES" sz="1200"/>
        </a:p>
      </dgm:t>
    </dgm:pt>
    <dgm:pt modelId="{0512C1E3-B6EA-412F-92DB-C01E161A657D}" type="sibTrans" cxnId="{02143A10-EC0F-4CC3-AEAD-461F8F9730E0}">
      <dgm:prSet/>
      <dgm:spPr/>
      <dgm:t>
        <a:bodyPr/>
        <a:lstStyle/>
        <a:p>
          <a:endParaRPr lang="es-ES" sz="1200"/>
        </a:p>
      </dgm:t>
    </dgm:pt>
    <dgm:pt modelId="{6ED54D36-8A1C-4E13-9E26-67E3C07430B2}" type="asst">
      <dgm:prSet custT="1"/>
      <dgm:spPr/>
      <dgm:t>
        <a:bodyPr/>
        <a:lstStyle/>
        <a:p>
          <a:r>
            <a:rPr lang="es-ES" sz="1200" dirty="0"/>
            <a:t>Enfermera (o) </a:t>
          </a:r>
        </a:p>
      </dgm:t>
    </dgm:pt>
    <dgm:pt modelId="{21F112E6-E0EA-4753-BF12-DB1F8DAAA0B2}" type="parTrans" cxnId="{148AB203-4928-4754-8BA2-DF43027A4931}">
      <dgm:prSet/>
      <dgm:spPr/>
      <dgm:t>
        <a:bodyPr/>
        <a:lstStyle/>
        <a:p>
          <a:endParaRPr lang="es-ES" sz="1200"/>
        </a:p>
      </dgm:t>
    </dgm:pt>
    <dgm:pt modelId="{C8093278-ED8A-48C0-9CE8-18A6DEE8CFA3}" type="sibTrans" cxnId="{148AB203-4928-4754-8BA2-DF43027A4931}">
      <dgm:prSet/>
      <dgm:spPr/>
      <dgm:t>
        <a:bodyPr/>
        <a:lstStyle/>
        <a:p>
          <a:endParaRPr lang="es-ES" sz="1200"/>
        </a:p>
      </dgm:t>
    </dgm:pt>
    <dgm:pt modelId="{8168FFCA-0243-4F9C-ADCD-B1BFA3130C10}">
      <dgm:prSet custT="1"/>
      <dgm:spPr/>
      <dgm:t>
        <a:bodyPr/>
        <a:lstStyle/>
        <a:p>
          <a:r>
            <a:rPr lang="es-ES" sz="1200" dirty="0"/>
            <a:t>Auxiliar Administrativo(a) </a:t>
          </a:r>
        </a:p>
      </dgm:t>
    </dgm:pt>
    <dgm:pt modelId="{90C67C7F-78ED-42F9-BDD9-000E7620DF9C}" type="parTrans" cxnId="{E6CA116B-05D1-41C4-9805-9FA4796F3642}">
      <dgm:prSet/>
      <dgm:spPr/>
      <dgm:t>
        <a:bodyPr/>
        <a:lstStyle/>
        <a:p>
          <a:endParaRPr lang="es-ES" sz="1200"/>
        </a:p>
      </dgm:t>
    </dgm:pt>
    <dgm:pt modelId="{5C826DEC-563B-47E9-98AF-F4F1589DD63D}" type="sibTrans" cxnId="{E6CA116B-05D1-41C4-9805-9FA4796F3642}">
      <dgm:prSet/>
      <dgm:spPr/>
      <dgm:t>
        <a:bodyPr/>
        <a:lstStyle/>
        <a:p>
          <a:endParaRPr lang="es-ES" sz="1200"/>
        </a:p>
      </dgm:t>
    </dgm:pt>
    <dgm:pt modelId="{71C463E9-ADBF-41BC-9EEB-DDFACC4DE0E3}">
      <dgm:prSet custT="1"/>
      <dgm:spPr/>
      <dgm:t>
        <a:bodyPr/>
        <a:lstStyle/>
        <a:p>
          <a:r>
            <a:rPr lang="es-ES" sz="1200" dirty="0"/>
            <a:t>Intendente </a:t>
          </a:r>
        </a:p>
        <a:p>
          <a:endParaRPr lang="es-ES" sz="1200" dirty="0"/>
        </a:p>
      </dgm:t>
    </dgm:pt>
    <dgm:pt modelId="{A9F30CC8-2670-4056-B1D3-61A96F180E2F}" type="parTrans" cxnId="{CD0D542B-9F00-4985-B407-E79CD19E90DE}">
      <dgm:prSet/>
      <dgm:spPr/>
      <dgm:t>
        <a:bodyPr/>
        <a:lstStyle/>
        <a:p>
          <a:endParaRPr lang="es-ES" sz="1200"/>
        </a:p>
      </dgm:t>
    </dgm:pt>
    <dgm:pt modelId="{02360836-73E5-4E65-8F59-D61C5151F094}" type="sibTrans" cxnId="{CD0D542B-9F00-4985-B407-E79CD19E90DE}">
      <dgm:prSet/>
      <dgm:spPr/>
      <dgm:t>
        <a:bodyPr/>
        <a:lstStyle/>
        <a:p>
          <a:endParaRPr lang="es-ES" sz="1200"/>
        </a:p>
      </dgm:t>
    </dgm:pt>
    <dgm:pt modelId="{95FBA8BC-34EF-420D-BEBB-3B3345CB2BCF}">
      <dgm:prSet custT="1"/>
      <dgm:spPr/>
      <dgm:t>
        <a:bodyPr/>
        <a:lstStyle/>
        <a:p>
          <a:r>
            <a:rPr lang="es-ES" sz="1200" dirty="0"/>
            <a:t>Educador (a) </a:t>
          </a:r>
        </a:p>
        <a:p>
          <a:endParaRPr lang="es-ES" sz="1200" dirty="0"/>
        </a:p>
      </dgm:t>
    </dgm:pt>
    <dgm:pt modelId="{9CDF6ECA-4B7C-4673-BCA7-3AC6672432A5}" type="parTrans" cxnId="{575A392D-C05D-48FE-BE97-4043123E29E0}">
      <dgm:prSet/>
      <dgm:spPr/>
      <dgm:t>
        <a:bodyPr/>
        <a:lstStyle/>
        <a:p>
          <a:endParaRPr lang="es-ES" sz="1200"/>
        </a:p>
      </dgm:t>
    </dgm:pt>
    <dgm:pt modelId="{0F37722F-DEF1-4788-AA50-5A9FBD65E328}" type="sibTrans" cxnId="{575A392D-C05D-48FE-BE97-4043123E29E0}">
      <dgm:prSet/>
      <dgm:spPr/>
      <dgm:t>
        <a:bodyPr/>
        <a:lstStyle/>
        <a:p>
          <a:endParaRPr lang="es-ES" sz="1200"/>
        </a:p>
      </dgm:t>
    </dgm:pt>
    <dgm:pt modelId="{BCB61819-04E4-49D9-8C73-2E8BD4206805}">
      <dgm:prSet custT="1"/>
      <dgm:spPr/>
      <dgm:t>
        <a:bodyPr/>
        <a:lstStyle/>
        <a:p>
          <a:r>
            <a:rPr lang="es-ES" sz="1200" dirty="0"/>
            <a:t>Niñeras (os) </a:t>
          </a:r>
        </a:p>
        <a:p>
          <a:r>
            <a:rPr lang="es-ES" sz="1200" dirty="0"/>
            <a:t>     </a:t>
          </a:r>
        </a:p>
      </dgm:t>
    </dgm:pt>
    <dgm:pt modelId="{52C30416-5040-4E00-8790-E8FB7B587FC6}" type="parTrans" cxnId="{B1D4479C-D5BE-484E-B393-CC1BB64F2185}">
      <dgm:prSet/>
      <dgm:spPr/>
      <dgm:t>
        <a:bodyPr/>
        <a:lstStyle/>
        <a:p>
          <a:endParaRPr lang="es-ES" sz="1200"/>
        </a:p>
      </dgm:t>
    </dgm:pt>
    <dgm:pt modelId="{D4E4A795-8C43-4979-9E05-C1DF493D08E0}" type="sibTrans" cxnId="{B1D4479C-D5BE-484E-B393-CC1BB64F2185}">
      <dgm:prSet/>
      <dgm:spPr/>
      <dgm:t>
        <a:bodyPr/>
        <a:lstStyle/>
        <a:p>
          <a:endParaRPr lang="es-ES" sz="1200"/>
        </a:p>
      </dgm:t>
    </dgm:pt>
    <dgm:pt modelId="{FB896E44-6CEE-47D0-B211-9F8986B41816}">
      <dgm:prSet custT="1"/>
      <dgm:spPr/>
      <dgm:t>
        <a:bodyPr/>
        <a:lstStyle/>
        <a:p>
          <a:r>
            <a:rPr lang="es-ES" sz="1200" dirty="0"/>
            <a:t>Intendente </a:t>
          </a:r>
        </a:p>
        <a:p>
          <a:endParaRPr lang="es-ES" sz="1200" dirty="0"/>
        </a:p>
      </dgm:t>
    </dgm:pt>
    <dgm:pt modelId="{3DB66A4F-2D29-41A2-B547-E07BCF6741BE}" type="parTrans" cxnId="{F28B6C00-A9D9-4933-A078-E4484862A881}">
      <dgm:prSet/>
      <dgm:spPr/>
      <dgm:t>
        <a:bodyPr/>
        <a:lstStyle/>
        <a:p>
          <a:endParaRPr lang="es-ES" sz="1200"/>
        </a:p>
      </dgm:t>
    </dgm:pt>
    <dgm:pt modelId="{8E6EB51D-CF79-4449-81E2-90F315154A69}" type="sibTrans" cxnId="{F28B6C00-A9D9-4933-A078-E4484862A881}">
      <dgm:prSet/>
      <dgm:spPr/>
      <dgm:t>
        <a:bodyPr/>
        <a:lstStyle/>
        <a:p>
          <a:endParaRPr lang="es-ES" sz="1200"/>
        </a:p>
      </dgm:t>
    </dgm:pt>
    <dgm:pt modelId="{64636D9A-A844-45AE-9858-24AAB15C2C92}">
      <dgm:prSet custT="1"/>
      <dgm:spPr/>
      <dgm:t>
        <a:bodyPr/>
        <a:lstStyle/>
        <a:p>
          <a:endParaRPr lang="es-ES" sz="1200" dirty="0"/>
        </a:p>
        <a:p>
          <a:r>
            <a:rPr lang="es-ES" sz="1200" dirty="0"/>
            <a:t>Niñeras (os) </a:t>
          </a:r>
        </a:p>
        <a:p>
          <a:r>
            <a:rPr lang="es-ES" sz="1200" dirty="0"/>
            <a:t> </a:t>
          </a:r>
        </a:p>
        <a:p>
          <a:endParaRPr lang="es-ES" sz="1200" dirty="0"/>
        </a:p>
      </dgm:t>
    </dgm:pt>
    <dgm:pt modelId="{1BDFF313-B3B5-49EC-9EF0-A49BC40BF8DA}" type="parTrans" cxnId="{6CD5B295-7161-438C-B30D-1DD0C148EEA1}">
      <dgm:prSet/>
      <dgm:spPr/>
      <dgm:t>
        <a:bodyPr/>
        <a:lstStyle/>
        <a:p>
          <a:endParaRPr lang="es-ES" sz="1200"/>
        </a:p>
      </dgm:t>
    </dgm:pt>
    <dgm:pt modelId="{4D7890FE-1531-4FDD-A316-25743F2D24F6}" type="sibTrans" cxnId="{6CD5B295-7161-438C-B30D-1DD0C148EEA1}">
      <dgm:prSet/>
      <dgm:spPr/>
      <dgm:t>
        <a:bodyPr/>
        <a:lstStyle/>
        <a:p>
          <a:endParaRPr lang="es-ES" sz="1200"/>
        </a:p>
      </dgm:t>
    </dgm:pt>
    <dgm:pt modelId="{E539B56A-6633-4E1C-8C59-574917921FAD}">
      <dgm:prSet custT="1"/>
      <dgm:spPr/>
      <dgm:t>
        <a:bodyPr/>
        <a:lstStyle/>
        <a:p>
          <a:endParaRPr lang="es-ES" sz="1200" dirty="0"/>
        </a:p>
        <a:p>
          <a:r>
            <a:rPr lang="es-ES" sz="1200" dirty="0"/>
            <a:t>Intendente </a:t>
          </a:r>
        </a:p>
        <a:p>
          <a:r>
            <a:rPr lang="es-ES" sz="1200" dirty="0"/>
            <a:t> </a:t>
          </a:r>
        </a:p>
        <a:p>
          <a:r>
            <a:rPr lang="es-ES" sz="1200" dirty="0"/>
            <a:t> </a:t>
          </a:r>
        </a:p>
      </dgm:t>
    </dgm:pt>
    <dgm:pt modelId="{A0A0C449-0159-406A-AF45-97272FFC6410}" type="parTrans" cxnId="{3F69E39F-FB41-4B5B-8DBF-BCC341273A01}">
      <dgm:prSet/>
      <dgm:spPr/>
      <dgm:t>
        <a:bodyPr/>
        <a:lstStyle/>
        <a:p>
          <a:endParaRPr lang="es-ES" sz="1200"/>
        </a:p>
      </dgm:t>
    </dgm:pt>
    <dgm:pt modelId="{068FFCEA-9E76-42CB-9EED-C7830890547F}" type="sibTrans" cxnId="{3F69E39F-FB41-4B5B-8DBF-BCC341273A01}">
      <dgm:prSet/>
      <dgm:spPr/>
      <dgm:t>
        <a:bodyPr/>
        <a:lstStyle/>
        <a:p>
          <a:endParaRPr lang="es-ES" sz="1200"/>
        </a:p>
      </dgm:t>
    </dgm:pt>
    <dgm:pt modelId="{ACA24767-5607-4B8C-BFA4-EEF133472096}">
      <dgm:prSet custT="1"/>
      <dgm:spPr/>
      <dgm:t>
        <a:bodyPr/>
        <a:lstStyle/>
        <a:p>
          <a:r>
            <a:rPr lang="es-ES" sz="1200" dirty="0"/>
            <a:t>Enfermera (o) </a:t>
          </a:r>
        </a:p>
      </dgm:t>
    </dgm:pt>
    <dgm:pt modelId="{DA15A88E-722E-436A-901A-BD7AAD41BFF9}" type="parTrans" cxnId="{C1F58B1D-0D2D-4FA6-8B9E-282DB19933A1}">
      <dgm:prSet/>
      <dgm:spPr/>
      <dgm:t>
        <a:bodyPr/>
        <a:lstStyle/>
        <a:p>
          <a:endParaRPr lang="es-ES" sz="1200"/>
        </a:p>
      </dgm:t>
    </dgm:pt>
    <dgm:pt modelId="{438CC842-AF54-4EA4-98AA-F7CA9C6DE8D1}" type="sibTrans" cxnId="{C1F58B1D-0D2D-4FA6-8B9E-282DB19933A1}">
      <dgm:prSet/>
      <dgm:spPr/>
      <dgm:t>
        <a:bodyPr/>
        <a:lstStyle/>
        <a:p>
          <a:endParaRPr lang="es-ES" sz="1200"/>
        </a:p>
      </dgm:t>
    </dgm:pt>
    <dgm:pt modelId="{62E2D65B-F863-4A8F-9357-6F92952F62A3}">
      <dgm:prSet custT="1"/>
      <dgm:spPr/>
      <dgm:t>
        <a:bodyPr/>
        <a:lstStyle/>
        <a:p>
          <a:r>
            <a:rPr lang="es-ES" sz="1200" dirty="0"/>
            <a:t>Enfermera (o) </a:t>
          </a:r>
        </a:p>
      </dgm:t>
    </dgm:pt>
    <dgm:pt modelId="{C0554D07-6CFA-4666-A306-2FDECE9978EE}" type="parTrans" cxnId="{4AA543E8-DA08-4933-A29E-F51FFCE843F3}">
      <dgm:prSet/>
      <dgm:spPr/>
      <dgm:t>
        <a:bodyPr/>
        <a:lstStyle/>
        <a:p>
          <a:endParaRPr lang="es-ES"/>
        </a:p>
      </dgm:t>
    </dgm:pt>
    <dgm:pt modelId="{D588E095-CB07-42E5-A3E7-A39F74388220}" type="sibTrans" cxnId="{4AA543E8-DA08-4933-A29E-F51FFCE843F3}">
      <dgm:prSet/>
      <dgm:spPr/>
      <dgm:t>
        <a:bodyPr/>
        <a:lstStyle/>
        <a:p>
          <a:endParaRPr lang="es-ES"/>
        </a:p>
      </dgm:t>
    </dgm:pt>
    <dgm:pt modelId="{2188AC80-253D-4577-9D9F-4739A4CBB230}" type="pres">
      <dgm:prSet presAssocID="{E63373D4-F9A5-40F6-9FC0-CE0C4375E1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A342430-EA8C-4609-BE09-959849700F5A}" type="pres">
      <dgm:prSet presAssocID="{3A93F834-B374-4457-8658-A8F5B0C52E81}" presName="hierRoot1" presStyleCnt="0">
        <dgm:presLayoutVars>
          <dgm:hierBranch val="init"/>
        </dgm:presLayoutVars>
      </dgm:prSet>
      <dgm:spPr/>
    </dgm:pt>
    <dgm:pt modelId="{B31910F0-899C-4756-B749-A84F4D5A774F}" type="pres">
      <dgm:prSet presAssocID="{3A93F834-B374-4457-8658-A8F5B0C52E81}" presName="rootComposite1" presStyleCnt="0"/>
      <dgm:spPr/>
    </dgm:pt>
    <dgm:pt modelId="{331DC531-68C6-4909-A7C7-FF00BADDB539}" type="pres">
      <dgm:prSet presAssocID="{3A93F834-B374-4457-8658-A8F5B0C52E81}" presName="rootText1" presStyleLbl="node0" presStyleIdx="0" presStyleCnt="1">
        <dgm:presLayoutVars>
          <dgm:chPref val="3"/>
        </dgm:presLayoutVars>
      </dgm:prSet>
      <dgm:spPr/>
    </dgm:pt>
    <dgm:pt modelId="{5DEA2776-8976-412F-A277-4B3509B5E1B5}" type="pres">
      <dgm:prSet presAssocID="{3A93F834-B374-4457-8658-A8F5B0C52E81}" presName="rootConnector1" presStyleLbl="node1" presStyleIdx="0" presStyleCnt="0"/>
      <dgm:spPr/>
    </dgm:pt>
    <dgm:pt modelId="{18720EEB-019C-45E7-814F-3A303F7D8248}" type="pres">
      <dgm:prSet presAssocID="{3A93F834-B374-4457-8658-A8F5B0C52E81}" presName="hierChild2" presStyleCnt="0"/>
      <dgm:spPr/>
    </dgm:pt>
    <dgm:pt modelId="{D04FE8D2-9722-49EE-BE21-6CC4F041873E}" type="pres">
      <dgm:prSet presAssocID="{1DF7401C-8331-4748-8DE6-03C3D50C4AB4}" presName="Name37" presStyleLbl="parChTrans1D2" presStyleIdx="0" presStyleCnt="5"/>
      <dgm:spPr/>
    </dgm:pt>
    <dgm:pt modelId="{2B1280EC-4060-42FB-B60F-AAB309FDC735}" type="pres">
      <dgm:prSet presAssocID="{51966F98-E7FD-467E-9C12-20F2D09AAD04}" presName="hierRoot2" presStyleCnt="0">
        <dgm:presLayoutVars>
          <dgm:hierBranch val="init"/>
        </dgm:presLayoutVars>
      </dgm:prSet>
      <dgm:spPr/>
    </dgm:pt>
    <dgm:pt modelId="{752E0F9C-2CBD-4F4F-BF25-122D9973E739}" type="pres">
      <dgm:prSet presAssocID="{51966F98-E7FD-467E-9C12-20F2D09AAD04}" presName="rootComposite" presStyleCnt="0"/>
      <dgm:spPr/>
    </dgm:pt>
    <dgm:pt modelId="{09BB7529-18E1-4E25-9F72-A17EE0D275A3}" type="pres">
      <dgm:prSet presAssocID="{51966F98-E7FD-467E-9C12-20F2D09AAD04}" presName="rootText" presStyleLbl="node2" presStyleIdx="0" presStyleCnt="5">
        <dgm:presLayoutVars>
          <dgm:chPref val="3"/>
        </dgm:presLayoutVars>
      </dgm:prSet>
      <dgm:spPr/>
    </dgm:pt>
    <dgm:pt modelId="{ACF4D667-75D2-477A-AEA4-CD567BFBFAB7}" type="pres">
      <dgm:prSet presAssocID="{51966F98-E7FD-467E-9C12-20F2D09AAD04}" presName="rootConnector" presStyleLbl="node2" presStyleIdx="0" presStyleCnt="5"/>
      <dgm:spPr/>
    </dgm:pt>
    <dgm:pt modelId="{B0344755-FD81-494A-8B7B-7730313BCC04}" type="pres">
      <dgm:prSet presAssocID="{51966F98-E7FD-467E-9C12-20F2D09AAD04}" presName="hierChild4" presStyleCnt="0"/>
      <dgm:spPr/>
    </dgm:pt>
    <dgm:pt modelId="{1F259BFC-F171-41E0-88D1-EFAA1E9B7E45}" type="pres">
      <dgm:prSet presAssocID="{51966F98-E7FD-467E-9C12-20F2D09AAD04}" presName="hierChild5" presStyleCnt="0"/>
      <dgm:spPr/>
    </dgm:pt>
    <dgm:pt modelId="{020AEF0D-DCC1-4EF7-BA91-CF1DD6136729}" type="pres">
      <dgm:prSet presAssocID="{7A47911E-B542-4CE0-AE0A-04B03D834C6A}" presName="Name111" presStyleLbl="parChTrans1D3" presStyleIdx="0" presStyleCnt="15"/>
      <dgm:spPr/>
    </dgm:pt>
    <dgm:pt modelId="{A48C78ED-60DE-4DA4-9297-D73D5F5EB9FC}" type="pres">
      <dgm:prSet presAssocID="{89F5F777-81B6-4798-B3E3-0572EE17ADC8}" presName="hierRoot3" presStyleCnt="0">
        <dgm:presLayoutVars>
          <dgm:hierBranch val="init"/>
        </dgm:presLayoutVars>
      </dgm:prSet>
      <dgm:spPr/>
    </dgm:pt>
    <dgm:pt modelId="{6483943A-037C-4483-897B-1045EA7F1448}" type="pres">
      <dgm:prSet presAssocID="{89F5F777-81B6-4798-B3E3-0572EE17ADC8}" presName="rootComposite3" presStyleCnt="0"/>
      <dgm:spPr/>
    </dgm:pt>
    <dgm:pt modelId="{1D03CCED-496B-4BC9-A3A5-DCCE9ACA6DFF}" type="pres">
      <dgm:prSet presAssocID="{89F5F777-81B6-4798-B3E3-0572EE17ADC8}" presName="rootText3" presStyleLbl="asst2" presStyleIdx="0" presStyleCnt="6">
        <dgm:presLayoutVars>
          <dgm:chPref val="3"/>
        </dgm:presLayoutVars>
      </dgm:prSet>
      <dgm:spPr/>
    </dgm:pt>
    <dgm:pt modelId="{94A9FF40-908F-4A2A-97A7-3D0CCCA7BFB4}" type="pres">
      <dgm:prSet presAssocID="{89F5F777-81B6-4798-B3E3-0572EE17ADC8}" presName="rootConnector3" presStyleLbl="asst2" presStyleIdx="0" presStyleCnt="6"/>
      <dgm:spPr/>
    </dgm:pt>
    <dgm:pt modelId="{171BECE6-24D5-460F-9DAA-2E5149DB692E}" type="pres">
      <dgm:prSet presAssocID="{89F5F777-81B6-4798-B3E3-0572EE17ADC8}" presName="hierChild6" presStyleCnt="0"/>
      <dgm:spPr/>
    </dgm:pt>
    <dgm:pt modelId="{7E45CA6B-0844-4807-8AED-7B898CEE831C}" type="pres">
      <dgm:prSet presAssocID="{89F5F777-81B6-4798-B3E3-0572EE17ADC8}" presName="hierChild7" presStyleCnt="0"/>
      <dgm:spPr/>
    </dgm:pt>
    <dgm:pt modelId="{A532CC59-FB3A-42F0-8DE0-164868944F8A}" type="pres">
      <dgm:prSet presAssocID="{948A6196-0F25-4B34-9E6D-5227EA7C164A}" presName="Name111" presStyleLbl="parChTrans1D3" presStyleIdx="1" presStyleCnt="15"/>
      <dgm:spPr/>
    </dgm:pt>
    <dgm:pt modelId="{7CE29064-DA02-4A96-8421-8C4760A75AE6}" type="pres">
      <dgm:prSet presAssocID="{1ECF3C45-8EC3-4E02-8F19-F32D3BC70407}" presName="hierRoot3" presStyleCnt="0">
        <dgm:presLayoutVars>
          <dgm:hierBranch val="init"/>
        </dgm:presLayoutVars>
      </dgm:prSet>
      <dgm:spPr/>
    </dgm:pt>
    <dgm:pt modelId="{B6140EC9-2045-4CE6-B343-5CFCDEDCABEB}" type="pres">
      <dgm:prSet presAssocID="{1ECF3C45-8EC3-4E02-8F19-F32D3BC70407}" presName="rootComposite3" presStyleCnt="0"/>
      <dgm:spPr/>
    </dgm:pt>
    <dgm:pt modelId="{2C4D744A-76CA-4A09-9195-8A6F5C34B423}" type="pres">
      <dgm:prSet presAssocID="{1ECF3C45-8EC3-4E02-8F19-F32D3BC70407}" presName="rootText3" presStyleLbl="asst2" presStyleIdx="1" presStyleCnt="6">
        <dgm:presLayoutVars>
          <dgm:chPref val="3"/>
        </dgm:presLayoutVars>
      </dgm:prSet>
      <dgm:spPr/>
    </dgm:pt>
    <dgm:pt modelId="{14B70A1A-00CD-497C-8A1C-912BDB399BB0}" type="pres">
      <dgm:prSet presAssocID="{1ECF3C45-8EC3-4E02-8F19-F32D3BC70407}" presName="rootConnector3" presStyleLbl="asst2" presStyleIdx="1" presStyleCnt="6"/>
      <dgm:spPr/>
    </dgm:pt>
    <dgm:pt modelId="{B064F1BE-C9F3-4BA5-9404-573B0BB2DFEF}" type="pres">
      <dgm:prSet presAssocID="{1ECF3C45-8EC3-4E02-8F19-F32D3BC70407}" presName="hierChild6" presStyleCnt="0"/>
      <dgm:spPr/>
    </dgm:pt>
    <dgm:pt modelId="{B8F9F5A6-AC16-43CB-9C5B-30A71085A1D2}" type="pres">
      <dgm:prSet presAssocID="{1ECF3C45-8EC3-4E02-8F19-F32D3BC70407}" presName="hierChild7" presStyleCnt="0"/>
      <dgm:spPr/>
    </dgm:pt>
    <dgm:pt modelId="{4F99D86E-C2C2-4F30-BDE1-5119180285AB}" type="pres">
      <dgm:prSet presAssocID="{62419C70-7F89-45F0-8B73-E1DE9992A771}" presName="Name111" presStyleLbl="parChTrans1D3" presStyleIdx="2" presStyleCnt="15"/>
      <dgm:spPr/>
    </dgm:pt>
    <dgm:pt modelId="{04F3513D-AD99-4D25-93D8-B34A37236EBD}" type="pres">
      <dgm:prSet presAssocID="{51BD3C9F-AE30-41F0-A65F-10E817BF4971}" presName="hierRoot3" presStyleCnt="0">
        <dgm:presLayoutVars>
          <dgm:hierBranch val="init"/>
        </dgm:presLayoutVars>
      </dgm:prSet>
      <dgm:spPr/>
    </dgm:pt>
    <dgm:pt modelId="{27352258-D555-4E3B-94C5-2A6EFA2F125E}" type="pres">
      <dgm:prSet presAssocID="{51BD3C9F-AE30-41F0-A65F-10E817BF4971}" presName="rootComposite3" presStyleCnt="0"/>
      <dgm:spPr/>
    </dgm:pt>
    <dgm:pt modelId="{321DE711-C8B7-436E-B166-94BC5B4BC69E}" type="pres">
      <dgm:prSet presAssocID="{51BD3C9F-AE30-41F0-A65F-10E817BF4971}" presName="rootText3" presStyleLbl="asst2" presStyleIdx="2" presStyleCnt="6">
        <dgm:presLayoutVars>
          <dgm:chPref val="3"/>
        </dgm:presLayoutVars>
      </dgm:prSet>
      <dgm:spPr/>
    </dgm:pt>
    <dgm:pt modelId="{D8B97EF0-B536-42AC-BD98-01C332928266}" type="pres">
      <dgm:prSet presAssocID="{51BD3C9F-AE30-41F0-A65F-10E817BF4971}" presName="rootConnector3" presStyleLbl="asst2" presStyleIdx="2" presStyleCnt="6"/>
      <dgm:spPr/>
    </dgm:pt>
    <dgm:pt modelId="{7CC9D4F5-C1CD-42FA-BB34-CBFFD65B475C}" type="pres">
      <dgm:prSet presAssocID="{51BD3C9F-AE30-41F0-A65F-10E817BF4971}" presName="hierChild6" presStyleCnt="0"/>
      <dgm:spPr/>
    </dgm:pt>
    <dgm:pt modelId="{CFA1978E-D945-40F5-A991-41156AEF2B40}" type="pres">
      <dgm:prSet presAssocID="{51BD3C9F-AE30-41F0-A65F-10E817BF4971}" presName="hierChild7" presStyleCnt="0"/>
      <dgm:spPr/>
    </dgm:pt>
    <dgm:pt modelId="{4FBB40F5-5F27-427D-B695-6D6C5EE8CB8D}" type="pres">
      <dgm:prSet presAssocID="{0C1B3BBC-D9BC-4767-964D-F2FBC4D350F6}" presName="Name111" presStyleLbl="parChTrans1D3" presStyleIdx="3" presStyleCnt="15"/>
      <dgm:spPr/>
    </dgm:pt>
    <dgm:pt modelId="{2C40B95C-240B-4BE1-B28E-AAD50BA99970}" type="pres">
      <dgm:prSet presAssocID="{FF4DD946-3971-41B1-9539-E95758647995}" presName="hierRoot3" presStyleCnt="0">
        <dgm:presLayoutVars>
          <dgm:hierBranch val="init"/>
        </dgm:presLayoutVars>
      </dgm:prSet>
      <dgm:spPr/>
    </dgm:pt>
    <dgm:pt modelId="{C8C9CE56-4D12-45FE-86EE-6495F4B4C909}" type="pres">
      <dgm:prSet presAssocID="{FF4DD946-3971-41B1-9539-E95758647995}" presName="rootComposite3" presStyleCnt="0"/>
      <dgm:spPr/>
    </dgm:pt>
    <dgm:pt modelId="{9BC096E2-AF47-45A7-9354-5934A69222C4}" type="pres">
      <dgm:prSet presAssocID="{FF4DD946-3971-41B1-9539-E95758647995}" presName="rootText3" presStyleLbl="asst2" presStyleIdx="3" presStyleCnt="6">
        <dgm:presLayoutVars>
          <dgm:chPref val="3"/>
        </dgm:presLayoutVars>
      </dgm:prSet>
      <dgm:spPr/>
    </dgm:pt>
    <dgm:pt modelId="{21615EF6-9CFB-483E-8D23-19DB9CDDDA74}" type="pres">
      <dgm:prSet presAssocID="{FF4DD946-3971-41B1-9539-E95758647995}" presName="rootConnector3" presStyleLbl="asst2" presStyleIdx="3" presStyleCnt="6"/>
      <dgm:spPr/>
    </dgm:pt>
    <dgm:pt modelId="{170EE281-93EC-4DBE-AEA4-305A2D92A8EF}" type="pres">
      <dgm:prSet presAssocID="{FF4DD946-3971-41B1-9539-E95758647995}" presName="hierChild6" presStyleCnt="0"/>
      <dgm:spPr/>
    </dgm:pt>
    <dgm:pt modelId="{C54494FC-8E0C-4178-929A-19CA7308C414}" type="pres">
      <dgm:prSet presAssocID="{FF4DD946-3971-41B1-9539-E95758647995}" presName="hierChild7" presStyleCnt="0"/>
      <dgm:spPr/>
    </dgm:pt>
    <dgm:pt modelId="{A8ED3E9A-969F-4B27-976B-280667037E2D}" type="pres">
      <dgm:prSet presAssocID="{068D7C78-8C92-4060-9751-48FC83D3C955}" presName="Name111" presStyleLbl="parChTrans1D3" presStyleIdx="4" presStyleCnt="15"/>
      <dgm:spPr/>
    </dgm:pt>
    <dgm:pt modelId="{78413584-F815-4814-9D33-D08321BE21C2}" type="pres">
      <dgm:prSet presAssocID="{2B3C2AC0-54A0-4D4A-BDD1-F4318DC09508}" presName="hierRoot3" presStyleCnt="0">
        <dgm:presLayoutVars>
          <dgm:hierBranch val="init"/>
        </dgm:presLayoutVars>
      </dgm:prSet>
      <dgm:spPr/>
    </dgm:pt>
    <dgm:pt modelId="{630C760F-BFF8-4280-9817-4C2FEE8B4978}" type="pres">
      <dgm:prSet presAssocID="{2B3C2AC0-54A0-4D4A-BDD1-F4318DC09508}" presName="rootComposite3" presStyleCnt="0"/>
      <dgm:spPr/>
    </dgm:pt>
    <dgm:pt modelId="{071BC41C-F125-4DC5-84DB-BCC15C86CEE2}" type="pres">
      <dgm:prSet presAssocID="{2B3C2AC0-54A0-4D4A-BDD1-F4318DC09508}" presName="rootText3" presStyleLbl="asst2" presStyleIdx="4" presStyleCnt="6">
        <dgm:presLayoutVars>
          <dgm:chPref val="3"/>
        </dgm:presLayoutVars>
      </dgm:prSet>
      <dgm:spPr/>
    </dgm:pt>
    <dgm:pt modelId="{E5DC5097-313C-4797-9A3B-E1768749E20F}" type="pres">
      <dgm:prSet presAssocID="{2B3C2AC0-54A0-4D4A-BDD1-F4318DC09508}" presName="rootConnector3" presStyleLbl="asst2" presStyleIdx="4" presStyleCnt="6"/>
      <dgm:spPr/>
    </dgm:pt>
    <dgm:pt modelId="{4A0638D5-82C2-47F9-AC3A-86477DB09A60}" type="pres">
      <dgm:prSet presAssocID="{2B3C2AC0-54A0-4D4A-BDD1-F4318DC09508}" presName="hierChild6" presStyleCnt="0"/>
      <dgm:spPr/>
    </dgm:pt>
    <dgm:pt modelId="{F3F17584-92C4-4E61-A36F-DBF372F73822}" type="pres">
      <dgm:prSet presAssocID="{2B3C2AC0-54A0-4D4A-BDD1-F4318DC09508}" presName="hierChild7" presStyleCnt="0"/>
      <dgm:spPr/>
    </dgm:pt>
    <dgm:pt modelId="{91D503A2-E8B3-454B-9FAD-52283219DCD1}" type="pres">
      <dgm:prSet presAssocID="{21F112E6-E0EA-4753-BF12-DB1F8DAAA0B2}" presName="Name111" presStyleLbl="parChTrans1D3" presStyleIdx="5" presStyleCnt="15"/>
      <dgm:spPr/>
    </dgm:pt>
    <dgm:pt modelId="{C93446D2-2012-442A-882B-024AC839D416}" type="pres">
      <dgm:prSet presAssocID="{6ED54D36-8A1C-4E13-9E26-67E3C07430B2}" presName="hierRoot3" presStyleCnt="0">
        <dgm:presLayoutVars>
          <dgm:hierBranch val="init"/>
        </dgm:presLayoutVars>
      </dgm:prSet>
      <dgm:spPr/>
    </dgm:pt>
    <dgm:pt modelId="{40106077-DBD1-44D7-BC0E-F1BF7110C591}" type="pres">
      <dgm:prSet presAssocID="{6ED54D36-8A1C-4E13-9E26-67E3C07430B2}" presName="rootComposite3" presStyleCnt="0"/>
      <dgm:spPr/>
    </dgm:pt>
    <dgm:pt modelId="{35442FB3-D99D-4342-ACFF-19F8FEEB79F3}" type="pres">
      <dgm:prSet presAssocID="{6ED54D36-8A1C-4E13-9E26-67E3C07430B2}" presName="rootText3" presStyleLbl="asst2" presStyleIdx="5" presStyleCnt="6">
        <dgm:presLayoutVars>
          <dgm:chPref val="3"/>
        </dgm:presLayoutVars>
      </dgm:prSet>
      <dgm:spPr/>
    </dgm:pt>
    <dgm:pt modelId="{98279981-467F-48C5-9CD7-764203530DE8}" type="pres">
      <dgm:prSet presAssocID="{6ED54D36-8A1C-4E13-9E26-67E3C07430B2}" presName="rootConnector3" presStyleLbl="asst2" presStyleIdx="5" presStyleCnt="6"/>
      <dgm:spPr/>
    </dgm:pt>
    <dgm:pt modelId="{DB95FED8-7032-4C71-B3C1-6DA410319921}" type="pres">
      <dgm:prSet presAssocID="{6ED54D36-8A1C-4E13-9E26-67E3C07430B2}" presName="hierChild6" presStyleCnt="0"/>
      <dgm:spPr/>
    </dgm:pt>
    <dgm:pt modelId="{032312E3-869C-4A9C-BBA2-37F072748CAA}" type="pres">
      <dgm:prSet presAssocID="{6ED54D36-8A1C-4E13-9E26-67E3C07430B2}" presName="hierChild7" presStyleCnt="0"/>
      <dgm:spPr/>
    </dgm:pt>
    <dgm:pt modelId="{AA1F1912-182F-454E-9A59-23642D01D489}" type="pres">
      <dgm:prSet presAssocID="{F0CF5C94-B556-4779-840A-DC6BB00E2E61}" presName="Name37" presStyleLbl="parChTrans1D2" presStyleIdx="1" presStyleCnt="5"/>
      <dgm:spPr/>
    </dgm:pt>
    <dgm:pt modelId="{E9611421-4BE5-4335-8FF9-B57CC2119B03}" type="pres">
      <dgm:prSet presAssocID="{0D2AD440-8DFA-4924-A520-74658BECC386}" presName="hierRoot2" presStyleCnt="0">
        <dgm:presLayoutVars>
          <dgm:hierBranch val="init"/>
        </dgm:presLayoutVars>
      </dgm:prSet>
      <dgm:spPr/>
    </dgm:pt>
    <dgm:pt modelId="{5458B87B-1BA8-4048-A021-BE668F42A6EB}" type="pres">
      <dgm:prSet presAssocID="{0D2AD440-8DFA-4924-A520-74658BECC386}" presName="rootComposite" presStyleCnt="0"/>
      <dgm:spPr/>
    </dgm:pt>
    <dgm:pt modelId="{D7201DF3-1C53-4AC5-80DC-0947355349F4}" type="pres">
      <dgm:prSet presAssocID="{0D2AD440-8DFA-4924-A520-74658BECC386}" presName="rootText" presStyleLbl="node2" presStyleIdx="1" presStyleCnt="5">
        <dgm:presLayoutVars>
          <dgm:chPref val="3"/>
        </dgm:presLayoutVars>
      </dgm:prSet>
      <dgm:spPr/>
    </dgm:pt>
    <dgm:pt modelId="{498AC857-D698-4E70-9AB4-DDA8E1AA030A}" type="pres">
      <dgm:prSet presAssocID="{0D2AD440-8DFA-4924-A520-74658BECC386}" presName="rootConnector" presStyleLbl="node2" presStyleIdx="1" presStyleCnt="5"/>
      <dgm:spPr/>
    </dgm:pt>
    <dgm:pt modelId="{A0BC8DDA-39FD-44C9-8948-1EBE047591EC}" type="pres">
      <dgm:prSet presAssocID="{0D2AD440-8DFA-4924-A520-74658BECC386}" presName="hierChild4" presStyleCnt="0"/>
      <dgm:spPr/>
    </dgm:pt>
    <dgm:pt modelId="{F3847DB7-2D05-4D9E-880E-977842E31E20}" type="pres">
      <dgm:prSet presAssocID="{90C67C7F-78ED-42F9-BDD9-000E7620DF9C}" presName="Name37" presStyleLbl="parChTrans1D3" presStyleIdx="6" presStyleCnt="15"/>
      <dgm:spPr/>
    </dgm:pt>
    <dgm:pt modelId="{DA02DD5B-3EBB-481D-BD5A-BA4945788499}" type="pres">
      <dgm:prSet presAssocID="{8168FFCA-0243-4F9C-ADCD-B1BFA3130C10}" presName="hierRoot2" presStyleCnt="0">
        <dgm:presLayoutVars>
          <dgm:hierBranch val="init"/>
        </dgm:presLayoutVars>
      </dgm:prSet>
      <dgm:spPr/>
    </dgm:pt>
    <dgm:pt modelId="{BBB54804-EE9C-4575-8524-A5BDEF61C1B6}" type="pres">
      <dgm:prSet presAssocID="{8168FFCA-0243-4F9C-ADCD-B1BFA3130C10}" presName="rootComposite" presStyleCnt="0"/>
      <dgm:spPr/>
    </dgm:pt>
    <dgm:pt modelId="{48225349-8627-4D94-AC2D-B845CC1980B3}" type="pres">
      <dgm:prSet presAssocID="{8168FFCA-0243-4F9C-ADCD-B1BFA3130C10}" presName="rootText" presStyleLbl="node3" presStyleIdx="0" presStyleCnt="9">
        <dgm:presLayoutVars>
          <dgm:chPref val="3"/>
        </dgm:presLayoutVars>
      </dgm:prSet>
      <dgm:spPr/>
    </dgm:pt>
    <dgm:pt modelId="{BDC55382-0313-4AB8-B043-DC41C97AAEF3}" type="pres">
      <dgm:prSet presAssocID="{8168FFCA-0243-4F9C-ADCD-B1BFA3130C10}" presName="rootConnector" presStyleLbl="node3" presStyleIdx="0" presStyleCnt="9"/>
      <dgm:spPr/>
    </dgm:pt>
    <dgm:pt modelId="{C0496018-E929-403D-9144-6E564B094F05}" type="pres">
      <dgm:prSet presAssocID="{8168FFCA-0243-4F9C-ADCD-B1BFA3130C10}" presName="hierChild4" presStyleCnt="0"/>
      <dgm:spPr/>
    </dgm:pt>
    <dgm:pt modelId="{C3977593-3B87-4FEA-92BD-D64A3FF3BF4B}" type="pres">
      <dgm:prSet presAssocID="{8168FFCA-0243-4F9C-ADCD-B1BFA3130C10}" presName="hierChild5" presStyleCnt="0"/>
      <dgm:spPr/>
    </dgm:pt>
    <dgm:pt modelId="{DDD34881-63A3-4F04-8A10-29DAF68C2E7F}" type="pres">
      <dgm:prSet presAssocID="{0D2AD440-8DFA-4924-A520-74658BECC386}" presName="hierChild5" presStyleCnt="0"/>
      <dgm:spPr/>
    </dgm:pt>
    <dgm:pt modelId="{F49237C1-E447-4A59-B9D6-D306DAACA892}" type="pres">
      <dgm:prSet presAssocID="{7C89D36D-2AA7-4510-BAA2-1625690C68BE}" presName="Name37" presStyleLbl="parChTrans1D2" presStyleIdx="2" presStyleCnt="5"/>
      <dgm:spPr/>
    </dgm:pt>
    <dgm:pt modelId="{5C674C7F-1FDA-4DCD-9FAD-E95D0EA9A422}" type="pres">
      <dgm:prSet presAssocID="{75B93EF2-7544-4E5C-832E-274B90D0A6DC}" presName="hierRoot2" presStyleCnt="0">
        <dgm:presLayoutVars>
          <dgm:hierBranch val="init"/>
        </dgm:presLayoutVars>
      </dgm:prSet>
      <dgm:spPr/>
    </dgm:pt>
    <dgm:pt modelId="{85D16383-775A-4B64-97DD-FC37DEB5EDF1}" type="pres">
      <dgm:prSet presAssocID="{75B93EF2-7544-4E5C-832E-274B90D0A6DC}" presName="rootComposite" presStyleCnt="0"/>
      <dgm:spPr/>
    </dgm:pt>
    <dgm:pt modelId="{00FB6A4F-1F67-44B4-AF86-C97E7F52FEE6}" type="pres">
      <dgm:prSet presAssocID="{75B93EF2-7544-4E5C-832E-274B90D0A6DC}" presName="rootText" presStyleLbl="node2" presStyleIdx="2" presStyleCnt="5">
        <dgm:presLayoutVars>
          <dgm:chPref val="3"/>
        </dgm:presLayoutVars>
      </dgm:prSet>
      <dgm:spPr/>
    </dgm:pt>
    <dgm:pt modelId="{072CBBF0-2635-498C-A620-5AE449D4C464}" type="pres">
      <dgm:prSet presAssocID="{75B93EF2-7544-4E5C-832E-274B90D0A6DC}" presName="rootConnector" presStyleLbl="node2" presStyleIdx="2" presStyleCnt="5"/>
      <dgm:spPr/>
    </dgm:pt>
    <dgm:pt modelId="{1CB619C1-3F74-4061-AFDF-D322BD67C5FD}" type="pres">
      <dgm:prSet presAssocID="{75B93EF2-7544-4E5C-832E-274B90D0A6DC}" presName="hierChild4" presStyleCnt="0"/>
      <dgm:spPr/>
    </dgm:pt>
    <dgm:pt modelId="{F37D41DE-51C9-48C5-B4E1-0002CFCF2358}" type="pres">
      <dgm:prSet presAssocID="{A9F30CC8-2670-4056-B1D3-61A96F180E2F}" presName="Name37" presStyleLbl="parChTrans1D3" presStyleIdx="7" presStyleCnt="15"/>
      <dgm:spPr/>
    </dgm:pt>
    <dgm:pt modelId="{1B70DEA7-0960-4FA1-ACC5-904138563A4D}" type="pres">
      <dgm:prSet presAssocID="{71C463E9-ADBF-41BC-9EEB-DDFACC4DE0E3}" presName="hierRoot2" presStyleCnt="0">
        <dgm:presLayoutVars>
          <dgm:hierBranch val="init"/>
        </dgm:presLayoutVars>
      </dgm:prSet>
      <dgm:spPr/>
    </dgm:pt>
    <dgm:pt modelId="{7D8F1971-8C9A-4142-8D8A-8891D9A1A799}" type="pres">
      <dgm:prSet presAssocID="{71C463E9-ADBF-41BC-9EEB-DDFACC4DE0E3}" presName="rootComposite" presStyleCnt="0"/>
      <dgm:spPr/>
    </dgm:pt>
    <dgm:pt modelId="{4ABA6770-B64C-49F2-90E4-9CE9A076D72D}" type="pres">
      <dgm:prSet presAssocID="{71C463E9-ADBF-41BC-9EEB-DDFACC4DE0E3}" presName="rootText" presStyleLbl="node3" presStyleIdx="1" presStyleCnt="9">
        <dgm:presLayoutVars>
          <dgm:chPref val="3"/>
        </dgm:presLayoutVars>
      </dgm:prSet>
      <dgm:spPr/>
    </dgm:pt>
    <dgm:pt modelId="{F8AF4E54-E03A-405D-95A7-D13C8E18BF60}" type="pres">
      <dgm:prSet presAssocID="{71C463E9-ADBF-41BC-9EEB-DDFACC4DE0E3}" presName="rootConnector" presStyleLbl="node3" presStyleIdx="1" presStyleCnt="9"/>
      <dgm:spPr/>
    </dgm:pt>
    <dgm:pt modelId="{45C88230-7398-4388-AF23-D38079A09382}" type="pres">
      <dgm:prSet presAssocID="{71C463E9-ADBF-41BC-9EEB-DDFACC4DE0E3}" presName="hierChild4" presStyleCnt="0"/>
      <dgm:spPr/>
    </dgm:pt>
    <dgm:pt modelId="{C8979815-2B8C-4593-A6D1-922EFE68C29F}" type="pres">
      <dgm:prSet presAssocID="{71C463E9-ADBF-41BC-9EEB-DDFACC4DE0E3}" presName="hierChild5" presStyleCnt="0"/>
      <dgm:spPr/>
    </dgm:pt>
    <dgm:pt modelId="{3F59B670-973C-4410-BEA1-F953F313F094}" type="pres">
      <dgm:prSet presAssocID="{75B93EF2-7544-4E5C-832E-274B90D0A6DC}" presName="hierChild5" presStyleCnt="0"/>
      <dgm:spPr/>
    </dgm:pt>
    <dgm:pt modelId="{67BEE559-51F1-48DC-9149-3267AE4EDDBE}" type="pres">
      <dgm:prSet presAssocID="{AC19CFD4-096E-4C57-AC97-84C79455EC9A}" presName="Name37" presStyleLbl="parChTrans1D2" presStyleIdx="3" presStyleCnt="5"/>
      <dgm:spPr/>
    </dgm:pt>
    <dgm:pt modelId="{92692C34-EC5A-4E6B-BBA9-51FA1A08AE5A}" type="pres">
      <dgm:prSet presAssocID="{557CDFE9-C5BD-4BF2-8E45-D7DD9D07AC81}" presName="hierRoot2" presStyleCnt="0">
        <dgm:presLayoutVars>
          <dgm:hierBranch val="init"/>
        </dgm:presLayoutVars>
      </dgm:prSet>
      <dgm:spPr/>
    </dgm:pt>
    <dgm:pt modelId="{CA6B9A6F-B1C5-4B68-83E6-04CBB56D8DF3}" type="pres">
      <dgm:prSet presAssocID="{557CDFE9-C5BD-4BF2-8E45-D7DD9D07AC81}" presName="rootComposite" presStyleCnt="0"/>
      <dgm:spPr/>
    </dgm:pt>
    <dgm:pt modelId="{41DA17F8-F29F-49AD-9FCE-4EC1C9C1A9DC}" type="pres">
      <dgm:prSet presAssocID="{557CDFE9-C5BD-4BF2-8E45-D7DD9D07AC81}" presName="rootText" presStyleLbl="node2" presStyleIdx="3" presStyleCnt="5">
        <dgm:presLayoutVars>
          <dgm:chPref val="3"/>
        </dgm:presLayoutVars>
      </dgm:prSet>
      <dgm:spPr/>
    </dgm:pt>
    <dgm:pt modelId="{2976E57A-9F60-40C9-AD7A-E3A337A782F6}" type="pres">
      <dgm:prSet presAssocID="{557CDFE9-C5BD-4BF2-8E45-D7DD9D07AC81}" presName="rootConnector" presStyleLbl="node2" presStyleIdx="3" presStyleCnt="5"/>
      <dgm:spPr/>
    </dgm:pt>
    <dgm:pt modelId="{913834E0-EC2F-43CB-A7AA-7D0DFF575CE6}" type="pres">
      <dgm:prSet presAssocID="{557CDFE9-C5BD-4BF2-8E45-D7DD9D07AC81}" presName="hierChild4" presStyleCnt="0"/>
      <dgm:spPr/>
    </dgm:pt>
    <dgm:pt modelId="{5E028502-C798-40C3-8DD9-95FA2D363DEA}" type="pres">
      <dgm:prSet presAssocID="{9CDF6ECA-4B7C-4673-BCA7-3AC6672432A5}" presName="Name37" presStyleLbl="parChTrans1D3" presStyleIdx="8" presStyleCnt="15"/>
      <dgm:spPr/>
    </dgm:pt>
    <dgm:pt modelId="{F1005BE9-13F3-4F89-8838-C1D084634C61}" type="pres">
      <dgm:prSet presAssocID="{95FBA8BC-34EF-420D-BEBB-3B3345CB2BCF}" presName="hierRoot2" presStyleCnt="0">
        <dgm:presLayoutVars>
          <dgm:hierBranch val="init"/>
        </dgm:presLayoutVars>
      </dgm:prSet>
      <dgm:spPr/>
    </dgm:pt>
    <dgm:pt modelId="{7F5A552C-ECAE-4631-B189-241D563569BE}" type="pres">
      <dgm:prSet presAssocID="{95FBA8BC-34EF-420D-BEBB-3B3345CB2BCF}" presName="rootComposite" presStyleCnt="0"/>
      <dgm:spPr/>
    </dgm:pt>
    <dgm:pt modelId="{463A048B-CA40-40D0-9AF9-09C1A963BE11}" type="pres">
      <dgm:prSet presAssocID="{95FBA8BC-34EF-420D-BEBB-3B3345CB2BCF}" presName="rootText" presStyleLbl="node3" presStyleIdx="2" presStyleCnt="9">
        <dgm:presLayoutVars>
          <dgm:chPref val="3"/>
        </dgm:presLayoutVars>
      </dgm:prSet>
      <dgm:spPr/>
    </dgm:pt>
    <dgm:pt modelId="{D2E4EB3D-9B0F-4A9B-A739-52FF66128894}" type="pres">
      <dgm:prSet presAssocID="{95FBA8BC-34EF-420D-BEBB-3B3345CB2BCF}" presName="rootConnector" presStyleLbl="node3" presStyleIdx="2" presStyleCnt="9"/>
      <dgm:spPr/>
    </dgm:pt>
    <dgm:pt modelId="{643A0EB5-2069-4C9F-A342-B5BCBE661382}" type="pres">
      <dgm:prSet presAssocID="{95FBA8BC-34EF-420D-BEBB-3B3345CB2BCF}" presName="hierChild4" presStyleCnt="0"/>
      <dgm:spPr/>
    </dgm:pt>
    <dgm:pt modelId="{CC6B4E0E-3ECA-4005-A06B-15388880ACF7}" type="pres">
      <dgm:prSet presAssocID="{95FBA8BC-34EF-420D-BEBB-3B3345CB2BCF}" presName="hierChild5" presStyleCnt="0"/>
      <dgm:spPr/>
    </dgm:pt>
    <dgm:pt modelId="{9D54B5D3-22F6-4299-AB9E-7504468FDCB3}" type="pres">
      <dgm:prSet presAssocID="{52C30416-5040-4E00-8790-E8FB7B587FC6}" presName="Name37" presStyleLbl="parChTrans1D3" presStyleIdx="9" presStyleCnt="15"/>
      <dgm:spPr/>
    </dgm:pt>
    <dgm:pt modelId="{088E1D14-DB67-4D32-97E2-A907B58B9701}" type="pres">
      <dgm:prSet presAssocID="{BCB61819-04E4-49D9-8C73-2E8BD4206805}" presName="hierRoot2" presStyleCnt="0">
        <dgm:presLayoutVars>
          <dgm:hierBranch val="init"/>
        </dgm:presLayoutVars>
      </dgm:prSet>
      <dgm:spPr/>
    </dgm:pt>
    <dgm:pt modelId="{CEEBCF69-0B84-4F16-B504-403B03391029}" type="pres">
      <dgm:prSet presAssocID="{BCB61819-04E4-49D9-8C73-2E8BD4206805}" presName="rootComposite" presStyleCnt="0"/>
      <dgm:spPr/>
    </dgm:pt>
    <dgm:pt modelId="{AA34D1E4-918D-4D0A-88E0-74364C4EF852}" type="pres">
      <dgm:prSet presAssocID="{BCB61819-04E4-49D9-8C73-2E8BD4206805}" presName="rootText" presStyleLbl="node3" presStyleIdx="3" presStyleCnt="9">
        <dgm:presLayoutVars>
          <dgm:chPref val="3"/>
        </dgm:presLayoutVars>
      </dgm:prSet>
      <dgm:spPr/>
    </dgm:pt>
    <dgm:pt modelId="{7A044432-83D6-4E5D-8176-180E0042BA02}" type="pres">
      <dgm:prSet presAssocID="{BCB61819-04E4-49D9-8C73-2E8BD4206805}" presName="rootConnector" presStyleLbl="node3" presStyleIdx="3" presStyleCnt="9"/>
      <dgm:spPr/>
    </dgm:pt>
    <dgm:pt modelId="{B9D4EDEE-FC5F-4148-9760-D62E26C066F0}" type="pres">
      <dgm:prSet presAssocID="{BCB61819-04E4-49D9-8C73-2E8BD4206805}" presName="hierChild4" presStyleCnt="0"/>
      <dgm:spPr/>
    </dgm:pt>
    <dgm:pt modelId="{A8E147F3-B892-4158-BB3E-DD3C1EE2B521}" type="pres">
      <dgm:prSet presAssocID="{BCB61819-04E4-49D9-8C73-2E8BD4206805}" presName="hierChild5" presStyleCnt="0"/>
      <dgm:spPr/>
    </dgm:pt>
    <dgm:pt modelId="{69DF7733-E267-4FD9-AF85-BE9500BB4588}" type="pres">
      <dgm:prSet presAssocID="{3DB66A4F-2D29-41A2-B547-E07BCF6741BE}" presName="Name37" presStyleLbl="parChTrans1D3" presStyleIdx="10" presStyleCnt="15"/>
      <dgm:spPr/>
    </dgm:pt>
    <dgm:pt modelId="{625B1AB2-F7B2-4453-907C-9237D4DD2455}" type="pres">
      <dgm:prSet presAssocID="{FB896E44-6CEE-47D0-B211-9F8986B41816}" presName="hierRoot2" presStyleCnt="0">
        <dgm:presLayoutVars>
          <dgm:hierBranch val="init"/>
        </dgm:presLayoutVars>
      </dgm:prSet>
      <dgm:spPr/>
    </dgm:pt>
    <dgm:pt modelId="{6CEAC47F-E895-4073-BB65-C8221594B92C}" type="pres">
      <dgm:prSet presAssocID="{FB896E44-6CEE-47D0-B211-9F8986B41816}" presName="rootComposite" presStyleCnt="0"/>
      <dgm:spPr/>
    </dgm:pt>
    <dgm:pt modelId="{360B8FDD-88AD-4C78-B3A5-7AB557C52D3D}" type="pres">
      <dgm:prSet presAssocID="{FB896E44-6CEE-47D0-B211-9F8986B41816}" presName="rootText" presStyleLbl="node3" presStyleIdx="4" presStyleCnt="9">
        <dgm:presLayoutVars>
          <dgm:chPref val="3"/>
        </dgm:presLayoutVars>
      </dgm:prSet>
      <dgm:spPr/>
    </dgm:pt>
    <dgm:pt modelId="{114FF1B8-F357-4FCE-A0DC-3F4C9858DAA6}" type="pres">
      <dgm:prSet presAssocID="{FB896E44-6CEE-47D0-B211-9F8986B41816}" presName="rootConnector" presStyleLbl="node3" presStyleIdx="4" presStyleCnt="9"/>
      <dgm:spPr/>
    </dgm:pt>
    <dgm:pt modelId="{6DE84EF5-4DA0-479B-9672-8537047FCDEF}" type="pres">
      <dgm:prSet presAssocID="{FB896E44-6CEE-47D0-B211-9F8986B41816}" presName="hierChild4" presStyleCnt="0"/>
      <dgm:spPr/>
    </dgm:pt>
    <dgm:pt modelId="{D2686961-90AA-4213-B35C-B01AB332D389}" type="pres">
      <dgm:prSet presAssocID="{FB896E44-6CEE-47D0-B211-9F8986B41816}" presName="hierChild5" presStyleCnt="0"/>
      <dgm:spPr/>
    </dgm:pt>
    <dgm:pt modelId="{74D7CAE7-733C-4E15-AE7A-C6147C3AFD36}" type="pres">
      <dgm:prSet presAssocID="{C0554D07-6CFA-4666-A306-2FDECE9978EE}" presName="Name37" presStyleLbl="parChTrans1D3" presStyleIdx="11" presStyleCnt="15"/>
      <dgm:spPr/>
    </dgm:pt>
    <dgm:pt modelId="{255FEDA0-B1F7-4AAA-B6DF-88C530B6F89C}" type="pres">
      <dgm:prSet presAssocID="{62E2D65B-F863-4A8F-9357-6F92952F62A3}" presName="hierRoot2" presStyleCnt="0">
        <dgm:presLayoutVars>
          <dgm:hierBranch val="init"/>
        </dgm:presLayoutVars>
      </dgm:prSet>
      <dgm:spPr/>
    </dgm:pt>
    <dgm:pt modelId="{16620B25-5D3D-4906-AADA-1C7C91CB3063}" type="pres">
      <dgm:prSet presAssocID="{62E2D65B-F863-4A8F-9357-6F92952F62A3}" presName="rootComposite" presStyleCnt="0"/>
      <dgm:spPr/>
    </dgm:pt>
    <dgm:pt modelId="{D93B747E-D555-47B5-86A3-525C271112C0}" type="pres">
      <dgm:prSet presAssocID="{62E2D65B-F863-4A8F-9357-6F92952F62A3}" presName="rootText" presStyleLbl="node3" presStyleIdx="5" presStyleCnt="9">
        <dgm:presLayoutVars>
          <dgm:chPref val="3"/>
        </dgm:presLayoutVars>
      </dgm:prSet>
      <dgm:spPr/>
    </dgm:pt>
    <dgm:pt modelId="{DCD70653-E58D-42C3-8BED-5A4E961EC1C1}" type="pres">
      <dgm:prSet presAssocID="{62E2D65B-F863-4A8F-9357-6F92952F62A3}" presName="rootConnector" presStyleLbl="node3" presStyleIdx="5" presStyleCnt="9"/>
      <dgm:spPr/>
    </dgm:pt>
    <dgm:pt modelId="{C20B0302-00CC-4566-B69D-1275F9F3B5C1}" type="pres">
      <dgm:prSet presAssocID="{62E2D65B-F863-4A8F-9357-6F92952F62A3}" presName="hierChild4" presStyleCnt="0"/>
      <dgm:spPr/>
    </dgm:pt>
    <dgm:pt modelId="{914132CB-24B4-4788-9FA1-C8EC25448BF1}" type="pres">
      <dgm:prSet presAssocID="{62E2D65B-F863-4A8F-9357-6F92952F62A3}" presName="hierChild5" presStyleCnt="0"/>
      <dgm:spPr/>
    </dgm:pt>
    <dgm:pt modelId="{581D15F4-9AAE-4CDE-A64B-E307731524A4}" type="pres">
      <dgm:prSet presAssocID="{557CDFE9-C5BD-4BF2-8E45-D7DD9D07AC81}" presName="hierChild5" presStyleCnt="0"/>
      <dgm:spPr/>
    </dgm:pt>
    <dgm:pt modelId="{B5D81425-EEC1-4D33-9F3C-B29F7FF2E003}" type="pres">
      <dgm:prSet presAssocID="{A0467676-FDC2-4293-9E49-B4CF47F61E51}" presName="Name37" presStyleLbl="parChTrans1D2" presStyleIdx="4" presStyleCnt="5"/>
      <dgm:spPr/>
    </dgm:pt>
    <dgm:pt modelId="{8DD0A0FE-2A87-451C-92D8-92301B4E97F4}" type="pres">
      <dgm:prSet presAssocID="{93DE707C-877A-464E-9A11-BA0B025443ED}" presName="hierRoot2" presStyleCnt="0">
        <dgm:presLayoutVars>
          <dgm:hierBranch val="init"/>
        </dgm:presLayoutVars>
      </dgm:prSet>
      <dgm:spPr/>
    </dgm:pt>
    <dgm:pt modelId="{F6BCD3C5-7AB9-4E09-A78D-C00146F59D10}" type="pres">
      <dgm:prSet presAssocID="{93DE707C-877A-464E-9A11-BA0B025443ED}" presName="rootComposite" presStyleCnt="0"/>
      <dgm:spPr/>
    </dgm:pt>
    <dgm:pt modelId="{7BE1B9F8-AD51-4484-9EB3-639D655D80C0}" type="pres">
      <dgm:prSet presAssocID="{93DE707C-877A-464E-9A11-BA0B025443ED}" presName="rootText" presStyleLbl="node2" presStyleIdx="4" presStyleCnt="5">
        <dgm:presLayoutVars>
          <dgm:chPref val="3"/>
        </dgm:presLayoutVars>
      </dgm:prSet>
      <dgm:spPr/>
    </dgm:pt>
    <dgm:pt modelId="{2C2766E6-5FA3-45B2-9AE4-51CBF4DD8D3B}" type="pres">
      <dgm:prSet presAssocID="{93DE707C-877A-464E-9A11-BA0B025443ED}" presName="rootConnector" presStyleLbl="node2" presStyleIdx="4" presStyleCnt="5"/>
      <dgm:spPr/>
    </dgm:pt>
    <dgm:pt modelId="{C5B35455-9A7B-43CE-B84F-893EA3352901}" type="pres">
      <dgm:prSet presAssocID="{93DE707C-877A-464E-9A11-BA0B025443ED}" presName="hierChild4" presStyleCnt="0"/>
      <dgm:spPr/>
    </dgm:pt>
    <dgm:pt modelId="{C9B7C721-4933-41F5-8FE9-109E43A609CC}" type="pres">
      <dgm:prSet presAssocID="{1BDFF313-B3B5-49EC-9EF0-A49BC40BF8DA}" presName="Name37" presStyleLbl="parChTrans1D3" presStyleIdx="12" presStyleCnt="15"/>
      <dgm:spPr/>
    </dgm:pt>
    <dgm:pt modelId="{4BB9AF8F-4C39-497C-9138-47EA220A6099}" type="pres">
      <dgm:prSet presAssocID="{64636D9A-A844-45AE-9858-24AAB15C2C92}" presName="hierRoot2" presStyleCnt="0">
        <dgm:presLayoutVars>
          <dgm:hierBranch val="init"/>
        </dgm:presLayoutVars>
      </dgm:prSet>
      <dgm:spPr/>
    </dgm:pt>
    <dgm:pt modelId="{DE7A31A3-D7A3-4E7F-B528-B8EB3148BC78}" type="pres">
      <dgm:prSet presAssocID="{64636D9A-A844-45AE-9858-24AAB15C2C92}" presName="rootComposite" presStyleCnt="0"/>
      <dgm:spPr/>
    </dgm:pt>
    <dgm:pt modelId="{3AB37668-309E-42DB-9A2B-AB625A7F53EF}" type="pres">
      <dgm:prSet presAssocID="{64636D9A-A844-45AE-9858-24AAB15C2C92}" presName="rootText" presStyleLbl="node3" presStyleIdx="6" presStyleCnt="9">
        <dgm:presLayoutVars>
          <dgm:chPref val="3"/>
        </dgm:presLayoutVars>
      </dgm:prSet>
      <dgm:spPr/>
    </dgm:pt>
    <dgm:pt modelId="{60944E66-07ED-46E3-8F55-E231E1FBBDB0}" type="pres">
      <dgm:prSet presAssocID="{64636D9A-A844-45AE-9858-24AAB15C2C92}" presName="rootConnector" presStyleLbl="node3" presStyleIdx="6" presStyleCnt="9"/>
      <dgm:spPr/>
    </dgm:pt>
    <dgm:pt modelId="{ED92201D-49B0-4651-8E56-0E6B7FDEF584}" type="pres">
      <dgm:prSet presAssocID="{64636D9A-A844-45AE-9858-24AAB15C2C92}" presName="hierChild4" presStyleCnt="0"/>
      <dgm:spPr/>
    </dgm:pt>
    <dgm:pt modelId="{1FF5C694-115E-47F7-859D-53F66F790763}" type="pres">
      <dgm:prSet presAssocID="{64636D9A-A844-45AE-9858-24AAB15C2C92}" presName="hierChild5" presStyleCnt="0"/>
      <dgm:spPr/>
    </dgm:pt>
    <dgm:pt modelId="{CE128301-0C16-4CD6-A09B-7392F6DCB75A}" type="pres">
      <dgm:prSet presAssocID="{A0A0C449-0159-406A-AF45-97272FFC6410}" presName="Name37" presStyleLbl="parChTrans1D3" presStyleIdx="13" presStyleCnt="15"/>
      <dgm:spPr/>
    </dgm:pt>
    <dgm:pt modelId="{46FE7FE4-E168-4789-9833-02D4B9A1BE53}" type="pres">
      <dgm:prSet presAssocID="{E539B56A-6633-4E1C-8C59-574917921FAD}" presName="hierRoot2" presStyleCnt="0">
        <dgm:presLayoutVars>
          <dgm:hierBranch val="init"/>
        </dgm:presLayoutVars>
      </dgm:prSet>
      <dgm:spPr/>
    </dgm:pt>
    <dgm:pt modelId="{16C3AC18-FFC5-4CC6-B35C-2D389CA279AF}" type="pres">
      <dgm:prSet presAssocID="{E539B56A-6633-4E1C-8C59-574917921FAD}" presName="rootComposite" presStyleCnt="0"/>
      <dgm:spPr/>
    </dgm:pt>
    <dgm:pt modelId="{3CF99946-5061-4C1B-B3A0-6202264B8CB3}" type="pres">
      <dgm:prSet presAssocID="{E539B56A-6633-4E1C-8C59-574917921FAD}" presName="rootText" presStyleLbl="node3" presStyleIdx="7" presStyleCnt="9">
        <dgm:presLayoutVars>
          <dgm:chPref val="3"/>
        </dgm:presLayoutVars>
      </dgm:prSet>
      <dgm:spPr/>
    </dgm:pt>
    <dgm:pt modelId="{0BA1CB3B-4236-42BE-9380-965E8EA9EC7C}" type="pres">
      <dgm:prSet presAssocID="{E539B56A-6633-4E1C-8C59-574917921FAD}" presName="rootConnector" presStyleLbl="node3" presStyleIdx="7" presStyleCnt="9"/>
      <dgm:spPr/>
    </dgm:pt>
    <dgm:pt modelId="{9B6D88E1-DD63-43A1-BC17-041C39762EA0}" type="pres">
      <dgm:prSet presAssocID="{E539B56A-6633-4E1C-8C59-574917921FAD}" presName="hierChild4" presStyleCnt="0"/>
      <dgm:spPr/>
    </dgm:pt>
    <dgm:pt modelId="{24C99048-5022-4190-944C-63D62738E3B2}" type="pres">
      <dgm:prSet presAssocID="{E539B56A-6633-4E1C-8C59-574917921FAD}" presName="hierChild5" presStyleCnt="0"/>
      <dgm:spPr/>
    </dgm:pt>
    <dgm:pt modelId="{8B26BD86-E9C7-45E5-9A9B-89E7E7DE8822}" type="pres">
      <dgm:prSet presAssocID="{DA15A88E-722E-436A-901A-BD7AAD41BFF9}" presName="Name37" presStyleLbl="parChTrans1D3" presStyleIdx="14" presStyleCnt="15"/>
      <dgm:spPr/>
    </dgm:pt>
    <dgm:pt modelId="{E8BC181D-E69A-4573-99FD-23F7766DDED9}" type="pres">
      <dgm:prSet presAssocID="{ACA24767-5607-4B8C-BFA4-EEF133472096}" presName="hierRoot2" presStyleCnt="0">
        <dgm:presLayoutVars>
          <dgm:hierBranch val="init"/>
        </dgm:presLayoutVars>
      </dgm:prSet>
      <dgm:spPr/>
    </dgm:pt>
    <dgm:pt modelId="{96E24813-ED35-4CC9-8382-0979391C193A}" type="pres">
      <dgm:prSet presAssocID="{ACA24767-5607-4B8C-BFA4-EEF133472096}" presName="rootComposite" presStyleCnt="0"/>
      <dgm:spPr/>
    </dgm:pt>
    <dgm:pt modelId="{A553031D-B196-451F-A7EE-8663E4DE9D4C}" type="pres">
      <dgm:prSet presAssocID="{ACA24767-5607-4B8C-BFA4-EEF133472096}" presName="rootText" presStyleLbl="node3" presStyleIdx="8" presStyleCnt="9">
        <dgm:presLayoutVars>
          <dgm:chPref val="3"/>
        </dgm:presLayoutVars>
      </dgm:prSet>
      <dgm:spPr/>
    </dgm:pt>
    <dgm:pt modelId="{7D4F9BAD-0E45-4513-B2D2-BB37EE731629}" type="pres">
      <dgm:prSet presAssocID="{ACA24767-5607-4B8C-BFA4-EEF133472096}" presName="rootConnector" presStyleLbl="node3" presStyleIdx="8" presStyleCnt="9"/>
      <dgm:spPr/>
    </dgm:pt>
    <dgm:pt modelId="{6585D0F2-33BA-4C10-B2D0-53CDEC914B3D}" type="pres">
      <dgm:prSet presAssocID="{ACA24767-5607-4B8C-BFA4-EEF133472096}" presName="hierChild4" presStyleCnt="0"/>
      <dgm:spPr/>
    </dgm:pt>
    <dgm:pt modelId="{CFBC59C7-8716-4E1D-B14C-245AFA7615B7}" type="pres">
      <dgm:prSet presAssocID="{ACA24767-5607-4B8C-BFA4-EEF133472096}" presName="hierChild5" presStyleCnt="0"/>
      <dgm:spPr/>
    </dgm:pt>
    <dgm:pt modelId="{E2F356BD-09ED-4254-A2A8-88C9B179BE85}" type="pres">
      <dgm:prSet presAssocID="{93DE707C-877A-464E-9A11-BA0B025443ED}" presName="hierChild5" presStyleCnt="0"/>
      <dgm:spPr/>
    </dgm:pt>
    <dgm:pt modelId="{86DE5556-AD5F-4C4A-8069-A4BC3338FB53}" type="pres">
      <dgm:prSet presAssocID="{3A93F834-B374-4457-8658-A8F5B0C52E81}" presName="hierChild3" presStyleCnt="0"/>
      <dgm:spPr/>
    </dgm:pt>
  </dgm:ptLst>
  <dgm:cxnLst>
    <dgm:cxn modelId="{F28B6C00-A9D9-4933-A078-E4484862A881}" srcId="{557CDFE9-C5BD-4BF2-8E45-D7DD9D07AC81}" destId="{FB896E44-6CEE-47D0-B211-9F8986B41816}" srcOrd="2" destOrd="0" parTransId="{3DB66A4F-2D29-41A2-B547-E07BCF6741BE}" sibTransId="{8E6EB51D-CF79-4449-81E2-90F315154A69}"/>
    <dgm:cxn modelId="{DB9DCB02-F4C4-4F7A-82D6-AF21E2162F1E}" type="presOf" srcId="{95FBA8BC-34EF-420D-BEBB-3B3345CB2BCF}" destId="{463A048B-CA40-40D0-9AF9-09C1A963BE11}" srcOrd="0" destOrd="0" presId="urn:microsoft.com/office/officeart/2005/8/layout/orgChart1"/>
    <dgm:cxn modelId="{148AB203-4928-4754-8BA2-DF43027A4931}" srcId="{51966F98-E7FD-467E-9C12-20F2D09AAD04}" destId="{6ED54D36-8A1C-4E13-9E26-67E3C07430B2}" srcOrd="5" destOrd="0" parTransId="{21F112E6-E0EA-4753-BF12-DB1F8DAAA0B2}" sibTransId="{C8093278-ED8A-48C0-9CE8-18A6DEE8CFA3}"/>
    <dgm:cxn modelId="{CC90C306-B229-4DC4-8808-8532CC3B1C26}" srcId="{51966F98-E7FD-467E-9C12-20F2D09AAD04}" destId="{FF4DD946-3971-41B1-9539-E95758647995}" srcOrd="3" destOrd="0" parTransId="{0C1B3BBC-D9BC-4767-964D-F2FBC4D350F6}" sibTransId="{EF0ABF58-D6E4-48AB-A3A2-940118C0475B}"/>
    <dgm:cxn modelId="{61917B07-31A5-4E2E-864B-CAA6E413DFE6}" type="presOf" srcId="{FB896E44-6CEE-47D0-B211-9F8986B41816}" destId="{114FF1B8-F357-4FCE-A0DC-3F4C9858DAA6}" srcOrd="1" destOrd="0" presId="urn:microsoft.com/office/officeart/2005/8/layout/orgChart1"/>
    <dgm:cxn modelId="{510C750B-F010-4EE3-A1EB-5FB3F856B033}" type="presOf" srcId="{51BD3C9F-AE30-41F0-A65F-10E817BF4971}" destId="{321DE711-C8B7-436E-B166-94BC5B4BC69E}" srcOrd="0" destOrd="0" presId="urn:microsoft.com/office/officeart/2005/8/layout/orgChart1"/>
    <dgm:cxn modelId="{02143A10-EC0F-4CC3-AEAD-461F8F9730E0}" srcId="{51966F98-E7FD-467E-9C12-20F2D09AAD04}" destId="{2B3C2AC0-54A0-4D4A-BDD1-F4318DC09508}" srcOrd="4" destOrd="0" parTransId="{068D7C78-8C92-4060-9751-48FC83D3C955}" sibTransId="{0512C1E3-B6EA-412F-92DB-C01E161A657D}"/>
    <dgm:cxn modelId="{0F2FCC11-0BA7-4BEB-9593-72B7C2E53961}" type="presOf" srcId="{3A93F834-B374-4457-8658-A8F5B0C52E81}" destId="{331DC531-68C6-4909-A7C7-FF00BADDB539}" srcOrd="0" destOrd="0" presId="urn:microsoft.com/office/officeart/2005/8/layout/orgChart1"/>
    <dgm:cxn modelId="{A22C441D-DC8F-4635-8DD2-7A9EDFAD64BD}" srcId="{3A93F834-B374-4457-8658-A8F5B0C52E81}" destId="{75B93EF2-7544-4E5C-832E-274B90D0A6DC}" srcOrd="2" destOrd="0" parTransId="{7C89D36D-2AA7-4510-BAA2-1625690C68BE}" sibTransId="{1CBF553E-6A85-4F08-A968-0E8010C81D62}"/>
    <dgm:cxn modelId="{C1F58B1D-0D2D-4FA6-8B9E-282DB19933A1}" srcId="{93DE707C-877A-464E-9A11-BA0B025443ED}" destId="{ACA24767-5607-4B8C-BFA4-EEF133472096}" srcOrd="2" destOrd="0" parTransId="{DA15A88E-722E-436A-901A-BD7AAD41BFF9}" sibTransId="{438CC842-AF54-4EA4-98AA-F7CA9C6DE8D1}"/>
    <dgm:cxn modelId="{3BDEB91D-00B4-48CF-B9C8-9ECDDD1D1736}" type="presOf" srcId="{1DF7401C-8331-4748-8DE6-03C3D50C4AB4}" destId="{D04FE8D2-9722-49EE-BE21-6CC4F041873E}" srcOrd="0" destOrd="0" presId="urn:microsoft.com/office/officeart/2005/8/layout/orgChart1"/>
    <dgm:cxn modelId="{E2FD711F-6AB6-41DA-8831-1E36DA7C738D}" type="presOf" srcId="{93DE707C-877A-464E-9A11-BA0B025443ED}" destId="{7BE1B9F8-AD51-4484-9EB3-639D655D80C0}" srcOrd="0" destOrd="0" presId="urn:microsoft.com/office/officeart/2005/8/layout/orgChart1"/>
    <dgm:cxn modelId="{A1D95F21-16E7-4BC1-B2D8-8ED3AE82768C}" type="presOf" srcId="{21F112E6-E0EA-4753-BF12-DB1F8DAAA0B2}" destId="{91D503A2-E8B3-454B-9FAD-52283219DCD1}" srcOrd="0" destOrd="0" presId="urn:microsoft.com/office/officeart/2005/8/layout/orgChart1"/>
    <dgm:cxn modelId="{E6AE4B23-8DF5-45C9-A03B-F4AEC1DC545F}" type="presOf" srcId="{557CDFE9-C5BD-4BF2-8E45-D7DD9D07AC81}" destId="{2976E57A-9F60-40C9-AD7A-E3A337A782F6}" srcOrd="1" destOrd="0" presId="urn:microsoft.com/office/officeart/2005/8/layout/orgChart1"/>
    <dgm:cxn modelId="{678C2529-2D33-4F8D-BAE9-25CA60713ED1}" srcId="{3A93F834-B374-4457-8658-A8F5B0C52E81}" destId="{557CDFE9-C5BD-4BF2-8E45-D7DD9D07AC81}" srcOrd="3" destOrd="0" parTransId="{AC19CFD4-096E-4C57-AC97-84C79455EC9A}" sibTransId="{F8E79C59-2B5E-4FCB-B2A1-F6286F9F88E8}"/>
    <dgm:cxn modelId="{87D8112B-DF6E-45CD-9CA6-B37EB1D3F533}" type="presOf" srcId="{6ED54D36-8A1C-4E13-9E26-67E3C07430B2}" destId="{98279981-467F-48C5-9CD7-764203530DE8}" srcOrd="1" destOrd="0" presId="urn:microsoft.com/office/officeart/2005/8/layout/orgChart1"/>
    <dgm:cxn modelId="{E111182B-4C0E-4763-974F-110AF6BF38E6}" type="presOf" srcId="{8168FFCA-0243-4F9C-ADCD-B1BFA3130C10}" destId="{BDC55382-0313-4AB8-B043-DC41C97AAEF3}" srcOrd="1" destOrd="0" presId="urn:microsoft.com/office/officeart/2005/8/layout/orgChart1"/>
    <dgm:cxn modelId="{CD0D542B-9F00-4985-B407-E79CD19E90DE}" srcId="{75B93EF2-7544-4E5C-832E-274B90D0A6DC}" destId="{71C463E9-ADBF-41BC-9EEB-DDFACC4DE0E3}" srcOrd="0" destOrd="0" parTransId="{A9F30CC8-2670-4056-B1D3-61A96F180E2F}" sibTransId="{02360836-73E5-4E65-8F59-D61C5151F094}"/>
    <dgm:cxn modelId="{B406302D-25C0-4E9A-84C1-82BBE80C5516}" type="presOf" srcId="{93DE707C-877A-464E-9A11-BA0B025443ED}" destId="{2C2766E6-5FA3-45B2-9AE4-51CBF4DD8D3B}" srcOrd="1" destOrd="0" presId="urn:microsoft.com/office/officeart/2005/8/layout/orgChart1"/>
    <dgm:cxn modelId="{575A392D-C05D-48FE-BE97-4043123E29E0}" srcId="{557CDFE9-C5BD-4BF2-8E45-D7DD9D07AC81}" destId="{95FBA8BC-34EF-420D-BEBB-3B3345CB2BCF}" srcOrd="0" destOrd="0" parTransId="{9CDF6ECA-4B7C-4673-BCA7-3AC6672432A5}" sibTransId="{0F37722F-DEF1-4788-AA50-5A9FBD65E328}"/>
    <dgm:cxn modelId="{23140F31-8D77-412B-ADEE-AC16FE32C956}" type="presOf" srcId="{2B3C2AC0-54A0-4D4A-BDD1-F4318DC09508}" destId="{E5DC5097-313C-4797-9A3B-E1768749E20F}" srcOrd="1" destOrd="0" presId="urn:microsoft.com/office/officeart/2005/8/layout/orgChart1"/>
    <dgm:cxn modelId="{BCE8CE37-CC9E-452F-99CD-771A9EA38588}" type="presOf" srcId="{E539B56A-6633-4E1C-8C59-574917921FAD}" destId="{0BA1CB3B-4236-42BE-9380-965E8EA9EC7C}" srcOrd="1" destOrd="0" presId="urn:microsoft.com/office/officeart/2005/8/layout/orgChart1"/>
    <dgm:cxn modelId="{D1B39238-5F70-4560-9608-FFC2FE08E73D}" type="presOf" srcId="{52C30416-5040-4E00-8790-E8FB7B587FC6}" destId="{9D54B5D3-22F6-4299-AB9E-7504468FDCB3}" srcOrd="0" destOrd="0" presId="urn:microsoft.com/office/officeart/2005/8/layout/orgChart1"/>
    <dgm:cxn modelId="{E9E69F3C-277C-4870-ADC3-7D125BC44DCC}" srcId="{51966F98-E7FD-467E-9C12-20F2D09AAD04}" destId="{1ECF3C45-8EC3-4E02-8F19-F32D3BC70407}" srcOrd="1" destOrd="0" parTransId="{948A6196-0F25-4B34-9E6D-5227EA7C164A}" sibTransId="{FD74131A-F1A6-429B-A634-B86EB44F889B}"/>
    <dgm:cxn modelId="{2BD5975B-0D62-4C97-87C1-B73229A5F1BA}" type="presOf" srcId="{7C89D36D-2AA7-4510-BAA2-1625690C68BE}" destId="{F49237C1-E447-4A59-B9D6-D306DAACA892}" srcOrd="0" destOrd="0" presId="urn:microsoft.com/office/officeart/2005/8/layout/orgChart1"/>
    <dgm:cxn modelId="{247D7643-F32E-46D1-8A38-D4D2CA3C7969}" type="presOf" srcId="{71C463E9-ADBF-41BC-9EEB-DDFACC4DE0E3}" destId="{4ABA6770-B64C-49F2-90E4-9CE9A076D72D}" srcOrd="0" destOrd="0" presId="urn:microsoft.com/office/officeart/2005/8/layout/orgChart1"/>
    <dgm:cxn modelId="{52A12646-0BA1-4B3E-9EA5-01386A4BBE41}" type="presOf" srcId="{0D2AD440-8DFA-4924-A520-74658BECC386}" destId="{D7201DF3-1C53-4AC5-80DC-0947355349F4}" srcOrd="0" destOrd="0" presId="urn:microsoft.com/office/officeart/2005/8/layout/orgChart1"/>
    <dgm:cxn modelId="{E10B7347-6B6C-4935-9059-817129310493}" type="presOf" srcId="{0D2AD440-8DFA-4924-A520-74658BECC386}" destId="{498AC857-D698-4E70-9AB4-DDA8E1AA030A}" srcOrd="1" destOrd="0" presId="urn:microsoft.com/office/officeart/2005/8/layout/orgChart1"/>
    <dgm:cxn modelId="{1E7F7367-96A6-4BED-ACF4-040E4C9BCF8C}" srcId="{E63373D4-F9A5-40F6-9FC0-CE0C4375E13C}" destId="{3A93F834-B374-4457-8658-A8F5B0C52E81}" srcOrd="0" destOrd="0" parTransId="{AE19C20D-BE8A-4C0A-8B29-ACBB9B67719C}" sibTransId="{0A0BC7D2-FEC5-4B52-A464-C0A5DCC97136}"/>
    <dgm:cxn modelId="{6168E548-CC41-40F6-893F-122678723454}" type="presOf" srcId="{62419C70-7F89-45F0-8B73-E1DE9992A771}" destId="{4F99D86E-C2C2-4F30-BDE1-5119180285AB}" srcOrd="0" destOrd="0" presId="urn:microsoft.com/office/officeart/2005/8/layout/orgChart1"/>
    <dgm:cxn modelId="{45E23F4A-97F8-4F1F-BFDA-84F40F5A5217}" type="presOf" srcId="{75B93EF2-7544-4E5C-832E-274B90D0A6DC}" destId="{072CBBF0-2635-498C-A620-5AE449D4C464}" srcOrd="1" destOrd="0" presId="urn:microsoft.com/office/officeart/2005/8/layout/orgChart1"/>
    <dgm:cxn modelId="{E6CA116B-05D1-41C4-9805-9FA4796F3642}" srcId="{0D2AD440-8DFA-4924-A520-74658BECC386}" destId="{8168FFCA-0243-4F9C-ADCD-B1BFA3130C10}" srcOrd="0" destOrd="0" parTransId="{90C67C7F-78ED-42F9-BDD9-000E7620DF9C}" sibTransId="{5C826DEC-563B-47E9-98AF-F4F1589DD63D}"/>
    <dgm:cxn modelId="{9133FD6B-AFF0-4A9E-B213-0179B29E540D}" type="presOf" srcId="{62E2D65B-F863-4A8F-9357-6F92952F62A3}" destId="{DCD70653-E58D-42C3-8BED-5A4E961EC1C1}" srcOrd="1" destOrd="0" presId="urn:microsoft.com/office/officeart/2005/8/layout/orgChart1"/>
    <dgm:cxn modelId="{C807CE6C-0839-455B-81D2-4C37A74EBFDC}" type="presOf" srcId="{64636D9A-A844-45AE-9858-24AAB15C2C92}" destId="{60944E66-07ED-46E3-8F55-E231E1FBBDB0}" srcOrd="1" destOrd="0" presId="urn:microsoft.com/office/officeart/2005/8/layout/orgChart1"/>
    <dgm:cxn modelId="{06BDED6E-4D09-4942-BA62-A6322E409935}" type="presOf" srcId="{9CDF6ECA-4B7C-4673-BCA7-3AC6672432A5}" destId="{5E028502-C798-40C3-8DD9-95FA2D363DEA}" srcOrd="0" destOrd="0" presId="urn:microsoft.com/office/officeart/2005/8/layout/orgChart1"/>
    <dgm:cxn modelId="{DA893454-31A0-4DD4-86A5-DA393AC6CC9B}" type="presOf" srcId="{A9F30CC8-2670-4056-B1D3-61A96F180E2F}" destId="{F37D41DE-51C9-48C5-B4E1-0002CFCF2358}" srcOrd="0" destOrd="0" presId="urn:microsoft.com/office/officeart/2005/8/layout/orgChart1"/>
    <dgm:cxn modelId="{1807C355-4E09-427A-8C5A-53DAB9461D39}" type="presOf" srcId="{89F5F777-81B6-4798-B3E3-0572EE17ADC8}" destId="{1D03CCED-496B-4BC9-A3A5-DCCE9ACA6DFF}" srcOrd="0" destOrd="0" presId="urn:microsoft.com/office/officeart/2005/8/layout/orgChart1"/>
    <dgm:cxn modelId="{097DC656-2747-4737-9A95-56BA4835D330}" type="presOf" srcId="{90C67C7F-78ED-42F9-BDD9-000E7620DF9C}" destId="{F3847DB7-2D05-4D9E-880E-977842E31E20}" srcOrd="0" destOrd="0" presId="urn:microsoft.com/office/officeart/2005/8/layout/orgChart1"/>
    <dgm:cxn modelId="{DFB10777-5A01-4DDE-8DD9-B8A361A13BC9}" type="presOf" srcId="{71C463E9-ADBF-41BC-9EEB-DDFACC4DE0E3}" destId="{F8AF4E54-E03A-405D-95A7-D13C8E18BF60}" srcOrd="1" destOrd="0" presId="urn:microsoft.com/office/officeart/2005/8/layout/orgChart1"/>
    <dgm:cxn modelId="{F6E98D58-4AAF-4539-B7AB-505BDB71D587}" type="presOf" srcId="{0C1B3BBC-D9BC-4767-964D-F2FBC4D350F6}" destId="{4FBB40F5-5F27-427D-B695-6D6C5EE8CB8D}" srcOrd="0" destOrd="0" presId="urn:microsoft.com/office/officeart/2005/8/layout/orgChart1"/>
    <dgm:cxn modelId="{5006A459-CC5D-4ADE-9763-C084A9D4267A}" type="presOf" srcId="{068D7C78-8C92-4060-9751-48FC83D3C955}" destId="{A8ED3E9A-969F-4B27-976B-280667037E2D}" srcOrd="0" destOrd="0" presId="urn:microsoft.com/office/officeart/2005/8/layout/orgChart1"/>
    <dgm:cxn modelId="{7977DE79-B229-45AC-8F70-EA4B3106C79B}" srcId="{3A93F834-B374-4457-8658-A8F5B0C52E81}" destId="{0D2AD440-8DFA-4924-A520-74658BECC386}" srcOrd="1" destOrd="0" parTransId="{F0CF5C94-B556-4779-840A-DC6BB00E2E61}" sibTransId="{7162B11D-C1C7-43AA-AB5D-99FCA6BB1C0E}"/>
    <dgm:cxn modelId="{BAB8087F-3229-486B-B9EA-320A83CBA5EA}" type="presOf" srcId="{A0467676-FDC2-4293-9E49-B4CF47F61E51}" destId="{B5D81425-EEC1-4D33-9F3C-B29F7FF2E003}" srcOrd="0" destOrd="0" presId="urn:microsoft.com/office/officeart/2005/8/layout/orgChart1"/>
    <dgm:cxn modelId="{F23ED480-231E-402E-ABB9-B530D777D21A}" type="presOf" srcId="{51BD3C9F-AE30-41F0-A65F-10E817BF4971}" destId="{D8B97EF0-B536-42AC-BD98-01C332928266}" srcOrd="1" destOrd="0" presId="urn:microsoft.com/office/officeart/2005/8/layout/orgChart1"/>
    <dgm:cxn modelId="{53261487-A6B3-4F7D-A5D0-C807390365B1}" srcId="{51966F98-E7FD-467E-9C12-20F2D09AAD04}" destId="{51BD3C9F-AE30-41F0-A65F-10E817BF4971}" srcOrd="2" destOrd="0" parTransId="{62419C70-7F89-45F0-8B73-E1DE9992A771}" sibTransId="{E52429B2-80E7-4002-B380-F18E61FD0F53}"/>
    <dgm:cxn modelId="{8AE3458A-FBDB-45FB-9CAE-7C23327BCA0B}" type="presOf" srcId="{1ECF3C45-8EC3-4E02-8F19-F32D3BC70407}" destId="{14B70A1A-00CD-497C-8A1C-912BDB399BB0}" srcOrd="1" destOrd="0" presId="urn:microsoft.com/office/officeart/2005/8/layout/orgChart1"/>
    <dgm:cxn modelId="{B6A0C18F-05A2-4C24-B3E4-31D2DF42E48F}" type="presOf" srcId="{6ED54D36-8A1C-4E13-9E26-67E3C07430B2}" destId="{35442FB3-D99D-4342-ACFF-19F8FEEB79F3}" srcOrd="0" destOrd="0" presId="urn:microsoft.com/office/officeart/2005/8/layout/orgChart1"/>
    <dgm:cxn modelId="{67405D92-7929-43CE-A1AE-1D94A9E270EC}" srcId="{51966F98-E7FD-467E-9C12-20F2D09AAD04}" destId="{89F5F777-81B6-4798-B3E3-0572EE17ADC8}" srcOrd="0" destOrd="0" parTransId="{7A47911E-B542-4CE0-AE0A-04B03D834C6A}" sibTransId="{97CE5977-AE77-470C-BC3C-71A2750A0BD6}"/>
    <dgm:cxn modelId="{6CD5B295-7161-438C-B30D-1DD0C148EEA1}" srcId="{93DE707C-877A-464E-9A11-BA0B025443ED}" destId="{64636D9A-A844-45AE-9858-24AAB15C2C92}" srcOrd="0" destOrd="0" parTransId="{1BDFF313-B3B5-49EC-9EF0-A49BC40BF8DA}" sibTransId="{4D7890FE-1531-4FDD-A316-25743F2D24F6}"/>
    <dgm:cxn modelId="{6D592496-D189-44BD-8E2C-155139D4985A}" type="presOf" srcId="{C0554D07-6CFA-4666-A306-2FDECE9978EE}" destId="{74D7CAE7-733C-4E15-AE7A-C6147C3AFD36}" srcOrd="0" destOrd="0" presId="urn:microsoft.com/office/officeart/2005/8/layout/orgChart1"/>
    <dgm:cxn modelId="{B1D4479C-D5BE-484E-B393-CC1BB64F2185}" srcId="{557CDFE9-C5BD-4BF2-8E45-D7DD9D07AC81}" destId="{BCB61819-04E4-49D9-8C73-2E8BD4206805}" srcOrd="1" destOrd="0" parTransId="{52C30416-5040-4E00-8790-E8FB7B587FC6}" sibTransId="{D4E4A795-8C43-4979-9E05-C1DF493D08E0}"/>
    <dgm:cxn modelId="{3F69E39F-FB41-4B5B-8DBF-BCC341273A01}" srcId="{93DE707C-877A-464E-9A11-BA0B025443ED}" destId="{E539B56A-6633-4E1C-8C59-574917921FAD}" srcOrd="1" destOrd="0" parTransId="{A0A0C449-0159-406A-AF45-97272FFC6410}" sibTransId="{068FFCEA-9E76-42CB-9EED-C7830890547F}"/>
    <dgm:cxn modelId="{E3BB2EA0-F486-488C-913E-FDC3556F7D2D}" type="presOf" srcId="{75B93EF2-7544-4E5C-832E-274B90D0A6DC}" destId="{00FB6A4F-1F67-44B4-AF86-C97E7F52FEE6}" srcOrd="0" destOrd="0" presId="urn:microsoft.com/office/officeart/2005/8/layout/orgChart1"/>
    <dgm:cxn modelId="{56D560AB-0534-464E-AAC1-B776CFEBF279}" type="presOf" srcId="{62E2D65B-F863-4A8F-9357-6F92952F62A3}" destId="{D93B747E-D555-47B5-86A3-525C271112C0}" srcOrd="0" destOrd="0" presId="urn:microsoft.com/office/officeart/2005/8/layout/orgChart1"/>
    <dgm:cxn modelId="{EF88AEAE-D87A-4271-8572-9DD4CE461E68}" type="presOf" srcId="{DA15A88E-722E-436A-901A-BD7AAD41BFF9}" destId="{8B26BD86-E9C7-45E5-9A9B-89E7E7DE8822}" srcOrd="0" destOrd="0" presId="urn:microsoft.com/office/officeart/2005/8/layout/orgChart1"/>
    <dgm:cxn modelId="{2356EDAE-7E4F-4BC9-9FB8-36C470EA1731}" srcId="{3A93F834-B374-4457-8658-A8F5B0C52E81}" destId="{51966F98-E7FD-467E-9C12-20F2D09AAD04}" srcOrd="0" destOrd="0" parTransId="{1DF7401C-8331-4748-8DE6-03C3D50C4AB4}" sibTransId="{063A54E6-D49A-4D78-AEB0-4A2CB927F171}"/>
    <dgm:cxn modelId="{F7776BB2-C4A2-4925-AEF9-59E7B16FDDB9}" type="presOf" srcId="{AC19CFD4-096E-4C57-AC97-84C79455EC9A}" destId="{67BEE559-51F1-48DC-9149-3267AE4EDDBE}" srcOrd="0" destOrd="0" presId="urn:microsoft.com/office/officeart/2005/8/layout/orgChart1"/>
    <dgm:cxn modelId="{CA436DB2-674B-45AA-BDDC-CC30A2404CEE}" type="presOf" srcId="{1ECF3C45-8EC3-4E02-8F19-F32D3BC70407}" destId="{2C4D744A-76CA-4A09-9195-8A6F5C34B423}" srcOrd="0" destOrd="0" presId="urn:microsoft.com/office/officeart/2005/8/layout/orgChart1"/>
    <dgm:cxn modelId="{D68BF3B2-F8D0-4988-9A3C-568CF4409E8C}" type="presOf" srcId="{51966F98-E7FD-467E-9C12-20F2D09AAD04}" destId="{09BB7529-18E1-4E25-9F72-A17EE0D275A3}" srcOrd="0" destOrd="0" presId="urn:microsoft.com/office/officeart/2005/8/layout/orgChart1"/>
    <dgm:cxn modelId="{09608BB6-7BF5-4DF3-9711-AE3F62A13D20}" type="presOf" srcId="{2B3C2AC0-54A0-4D4A-BDD1-F4318DC09508}" destId="{071BC41C-F125-4DC5-84DB-BCC15C86CEE2}" srcOrd="0" destOrd="0" presId="urn:microsoft.com/office/officeart/2005/8/layout/orgChart1"/>
    <dgm:cxn modelId="{B262E5B9-81FE-4E78-837A-9D1C378828B6}" type="presOf" srcId="{64636D9A-A844-45AE-9858-24AAB15C2C92}" destId="{3AB37668-309E-42DB-9A2B-AB625A7F53EF}" srcOrd="0" destOrd="0" presId="urn:microsoft.com/office/officeart/2005/8/layout/orgChart1"/>
    <dgm:cxn modelId="{CF6BCEC0-DA6F-4BFF-A03F-44F1E4E877B8}" srcId="{3A93F834-B374-4457-8658-A8F5B0C52E81}" destId="{93DE707C-877A-464E-9A11-BA0B025443ED}" srcOrd="4" destOrd="0" parTransId="{A0467676-FDC2-4293-9E49-B4CF47F61E51}" sibTransId="{D0781281-72CD-4311-9EC5-DE8059111857}"/>
    <dgm:cxn modelId="{6C29AAC1-4506-40B7-AE5A-A2A35F4062B1}" type="presOf" srcId="{89F5F777-81B6-4798-B3E3-0572EE17ADC8}" destId="{94A9FF40-908F-4A2A-97A7-3D0CCCA7BFB4}" srcOrd="1" destOrd="0" presId="urn:microsoft.com/office/officeart/2005/8/layout/orgChart1"/>
    <dgm:cxn modelId="{25E12DC9-16AF-4490-8799-290DF14AE995}" type="presOf" srcId="{FB896E44-6CEE-47D0-B211-9F8986B41816}" destId="{360B8FDD-88AD-4C78-B3A5-7AB557C52D3D}" srcOrd="0" destOrd="0" presId="urn:microsoft.com/office/officeart/2005/8/layout/orgChart1"/>
    <dgm:cxn modelId="{D0AB37CE-B1BC-42B8-BA20-3DE5ABC08213}" type="presOf" srcId="{3DB66A4F-2D29-41A2-B547-E07BCF6741BE}" destId="{69DF7733-E267-4FD9-AF85-BE9500BB4588}" srcOrd="0" destOrd="0" presId="urn:microsoft.com/office/officeart/2005/8/layout/orgChart1"/>
    <dgm:cxn modelId="{1D8BD1CF-BE24-454C-B373-817EBE693E2E}" type="presOf" srcId="{BCB61819-04E4-49D9-8C73-2E8BD4206805}" destId="{7A044432-83D6-4E5D-8176-180E0042BA02}" srcOrd="1" destOrd="0" presId="urn:microsoft.com/office/officeart/2005/8/layout/orgChart1"/>
    <dgm:cxn modelId="{EFA08AD2-C48D-4E2D-B201-47A0FD3FBF19}" type="presOf" srcId="{F0CF5C94-B556-4779-840A-DC6BB00E2E61}" destId="{AA1F1912-182F-454E-9A59-23642D01D489}" srcOrd="0" destOrd="0" presId="urn:microsoft.com/office/officeart/2005/8/layout/orgChart1"/>
    <dgm:cxn modelId="{54277AD8-7F09-4D3C-9C6A-D73E3BECC53C}" type="presOf" srcId="{FF4DD946-3971-41B1-9539-E95758647995}" destId="{21615EF6-9CFB-483E-8D23-19DB9CDDDA74}" srcOrd="1" destOrd="0" presId="urn:microsoft.com/office/officeart/2005/8/layout/orgChart1"/>
    <dgm:cxn modelId="{A6F302DD-F8F6-4C66-B030-BBB515AA4BEC}" type="presOf" srcId="{ACA24767-5607-4B8C-BFA4-EEF133472096}" destId="{A553031D-B196-451F-A7EE-8663E4DE9D4C}" srcOrd="0" destOrd="0" presId="urn:microsoft.com/office/officeart/2005/8/layout/orgChart1"/>
    <dgm:cxn modelId="{149B7BE3-CFCB-4286-860C-0A56B64F5D13}" type="presOf" srcId="{1BDFF313-B3B5-49EC-9EF0-A49BC40BF8DA}" destId="{C9B7C721-4933-41F5-8FE9-109E43A609CC}" srcOrd="0" destOrd="0" presId="urn:microsoft.com/office/officeart/2005/8/layout/orgChart1"/>
    <dgm:cxn modelId="{19B4FDE4-310E-41B0-94E7-0EF250AD0D5A}" type="presOf" srcId="{ACA24767-5607-4B8C-BFA4-EEF133472096}" destId="{7D4F9BAD-0E45-4513-B2D2-BB37EE731629}" srcOrd="1" destOrd="0" presId="urn:microsoft.com/office/officeart/2005/8/layout/orgChart1"/>
    <dgm:cxn modelId="{51359EE6-E28E-4415-88C2-EA28961D2FA6}" type="presOf" srcId="{BCB61819-04E4-49D9-8C73-2E8BD4206805}" destId="{AA34D1E4-918D-4D0A-88E0-74364C4EF852}" srcOrd="0" destOrd="0" presId="urn:microsoft.com/office/officeart/2005/8/layout/orgChart1"/>
    <dgm:cxn modelId="{B96E36E8-B667-4C6D-9DAE-6F029AED2BC5}" type="presOf" srcId="{51966F98-E7FD-467E-9C12-20F2D09AAD04}" destId="{ACF4D667-75D2-477A-AEA4-CD567BFBFAB7}" srcOrd="1" destOrd="0" presId="urn:microsoft.com/office/officeart/2005/8/layout/orgChart1"/>
    <dgm:cxn modelId="{4AA543E8-DA08-4933-A29E-F51FFCE843F3}" srcId="{557CDFE9-C5BD-4BF2-8E45-D7DD9D07AC81}" destId="{62E2D65B-F863-4A8F-9357-6F92952F62A3}" srcOrd="3" destOrd="0" parTransId="{C0554D07-6CFA-4666-A306-2FDECE9978EE}" sibTransId="{D588E095-CB07-42E5-A3E7-A39F74388220}"/>
    <dgm:cxn modelId="{F7CF66E8-7944-48EC-8DA1-039C58147DFB}" type="presOf" srcId="{3A93F834-B374-4457-8658-A8F5B0C52E81}" destId="{5DEA2776-8976-412F-A277-4B3509B5E1B5}" srcOrd="1" destOrd="0" presId="urn:microsoft.com/office/officeart/2005/8/layout/orgChart1"/>
    <dgm:cxn modelId="{AB47D5EB-371C-4503-8782-3FF98602FC30}" type="presOf" srcId="{E63373D4-F9A5-40F6-9FC0-CE0C4375E13C}" destId="{2188AC80-253D-4577-9D9F-4739A4CBB230}" srcOrd="0" destOrd="0" presId="urn:microsoft.com/office/officeart/2005/8/layout/orgChart1"/>
    <dgm:cxn modelId="{E8B77EF2-24C6-4A00-9D41-92D83775A6D0}" type="presOf" srcId="{95FBA8BC-34EF-420D-BEBB-3B3345CB2BCF}" destId="{D2E4EB3D-9B0F-4A9B-A739-52FF66128894}" srcOrd="1" destOrd="0" presId="urn:microsoft.com/office/officeart/2005/8/layout/orgChart1"/>
    <dgm:cxn modelId="{2864A4F3-06DC-4D31-AB44-56C3C5E5D3C9}" type="presOf" srcId="{948A6196-0F25-4B34-9E6D-5227EA7C164A}" destId="{A532CC59-FB3A-42F0-8DE0-164868944F8A}" srcOrd="0" destOrd="0" presId="urn:microsoft.com/office/officeart/2005/8/layout/orgChart1"/>
    <dgm:cxn modelId="{1F6128F9-1BCB-4FF5-A9E5-984D965CD9C6}" type="presOf" srcId="{7A47911E-B542-4CE0-AE0A-04B03D834C6A}" destId="{020AEF0D-DCC1-4EF7-BA91-CF1DD6136729}" srcOrd="0" destOrd="0" presId="urn:microsoft.com/office/officeart/2005/8/layout/orgChart1"/>
    <dgm:cxn modelId="{41FEA5F9-3D18-4191-AA0E-9DEE7AE3114E}" type="presOf" srcId="{557CDFE9-C5BD-4BF2-8E45-D7DD9D07AC81}" destId="{41DA17F8-F29F-49AD-9FCE-4EC1C9C1A9DC}" srcOrd="0" destOrd="0" presId="urn:microsoft.com/office/officeart/2005/8/layout/orgChart1"/>
    <dgm:cxn modelId="{B10730FA-F4B7-49FB-821D-DC2574B519B7}" type="presOf" srcId="{E539B56A-6633-4E1C-8C59-574917921FAD}" destId="{3CF99946-5061-4C1B-B3A0-6202264B8CB3}" srcOrd="0" destOrd="0" presId="urn:microsoft.com/office/officeart/2005/8/layout/orgChart1"/>
    <dgm:cxn modelId="{C05CBEFA-B15B-46FD-9756-364B73207291}" type="presOf" srcId="{FF4DD946-3971-41B1-9539-E95758647995}" destId="{9BC096E2-AF47-45A7-9354-5934A69222C4}" srcOrd="0" destOrd="0" presId="urn:microsoft.com/office/officeart/2005/8/layout/orgChart1"/>
    <dgm:cxn modelId="{3CC4F0FE-69E1-4C8B-9E5F-3006903C58D1}" type="presOf" srcId="{A0A0C449-0159-406A-AF45-97272FFC6410}" destId="{CE128301-0C16-4CD6-A09B-7392F6DCB75A}" srcOrd="0" destOrd="0" presId="urn:microsoft.com/office/officeart/2005/8/layout/orgChart1"/>
    <dgm:cxn modelId="{ADB8A1FF-7295-43AD-8F15-9E07A4D4ADEF}" type="presOf" srcId="{8168FFCA-0243-4F9C-ADCD-B1BFA3130C10}" destId="{48225349-8627-4D94-AC2D-B845CC1980B3}" srcOrd="0" destOrd="0" presId="urn:microsoft.com/office/officeart/2005/8/layout/orgChart1"/>
    <dgm:cxn modelId="{758D68CF-F4C8-4111-9A71-284018768EC0}" type="presParOf" srcId="{2188AC80-253D-4577-9D9F-4739A4CBB230}" destId="{5A342430-EA8C-4609-BE09-959849700F5A}" srcOrd="0" destOrd="0" presId="urn:microsoft.com/office/officeart/2005/8/layout/orgChart1"/>
    <dgm:cxn modelId="{F17950E2-9CD9-4593-BEEC-C313D4D73BD9}" type="presParOf" srcId="{5A342430-EA8C-4609-BE09-959849700F5A}" destId="{B31910F0-899C-4756-B749-A84F4D5A774F}" srcOrd="0" destOrd="0" presId="urn:microsoft.com/office/officeart/2005/8/layout/orgChart1"/>
    <dgm:cxn modelId="{18BDC65F-81D7-480E-A0AF-ACF51D8DB528}" type="presParOf" srcId="{B31910F0-899C-4756-B749-A84F4D5A774F}" destId="{331DC531-68C6-4909-A7C7-FF00BADDB539}" srcOrd="0" destOrd="0" presId="urn:microsoft.com/office/officeart/2005/8/layout/orgChart1"/>
    <dgm:cxn modelId="{DB4E64EC-D1B0-4FDA-A4E4-B186E03D867B}" type="presParOf" srcId="{B31910F0-899C-4756-B749-A84F4D5A774F}" destId="{5DEA2776-8976-412F-A277-4B3509B5E1B5}" srcOrd="1" destOrd="0" presId="urn:microsoft.com/office/officeart/2005/8/layout/orgChart1"/>
    <dgm:cxn modelId="{35948F99-CFBC-4B89-88C8-EBD5F2D2DCF7}" type="presParOf" srcId="{5A342430-EA8C-4609-BE09-959849700F5A}" destId="{18720EEB-019C-45E7-814F-3A303F7D8248}" srcOrd="1" destOrd="0" presId="urn:microsoft.com/office/officeart/2005/8/layout/orgChart1"/>
    <dgm:cxn modelId="{4FA4DA1B-5166-402E-81D6-0D75B8E79A3B}" type="presParOf" srcId="{18720EEB-019C-45E7-814F-3A303F7D8248}" destId="{D04FE8D2-9722-49EE-BE21-6CC4F041873E}" srcOrd="0" destOrd="0" presId="urn:microsoft.com/office/officeart/2005/8/layout/orgChart1"/>
    <dgm:cxn modelId="{19929C06-30C3-43E0-9425-BDB22BE99F57}" type="presParOf" srcId="{18720EEB-019C-45E7-814F-3A303F7D8248}" destId="{2B1280EC-4060-42FB-B60F-AAB309FDC735}" srcOrd="1" destOrd="0" presId="urn:microsoft.com/office/officeart/2005/8/layout/orgChart1"/>
    <dgm:cxn modelId="{DC9161EF-94CE-4A2C-9A8A-3D8B34532977}" type="presParOf" srcId="{2B1280EC-4060-42FB-B60F-AAB309FDC735}" destId="{752E0F9C-2CBD-4F4F-BF25-122D9973E739}" srcOrd="0" destOrd="0" presId="urn:microsoft.com/office/officeart/2005/8/layout/orgChart1"/>
    <dgm:cxn modelId="{91C3030A-75F6-43C4-9919-24FA731F4654}" type="presParOf" srcId="{752E0F9C-2CBD-4F4F-BF25-122D9973E739}" destId="{09BB7529-18E1-4E25-9F72-A17EE0D275A3}" srcOrd="0" destOrd="0" presId="urn:microsoft.com/office/officeart/2005/8/layout/orgChart1"/>
    <dgm:cxn modelId="{E470823E-B170-44A4-AF92-6F676A3481B3}" type="presParOf" srcId="{752E0F9C-2CBD-4F4F-BF25-122D9973E739}" destId="{ACF4D667-75D2-477A-AEA4-CD567BFBFAB7}" srcOrd="1" destOrd="0" presId="urn:microsoft.com/office/officeart/2005/8/layout/orgChart1"/>
    <dgm:cxn modelId="{7359D6E9-2A8C-4232-8792-F2790D38DFB0}" type="presParOf" srcId="{2B1280EC-4060-42FB-B60F-AAB309FDC735}" destId="{B0344755-FD81-494A-8B7B-7730313BCC04}" srcOrd="1" destOrd="0" presId="urn:microsoft.com/office/officeart/2005/8/layout/orgChart1"/>
    <dgm:cxn modelId="{7D32E80A-8FB7-4C56-940D-74FD80A5A843}" type="presParOf" srcId="{2B1280EC-4060-42FB-B60F-AAB309FDC735}" destId="{1F259BFC-F171-41E0-88D1-EFAA1E9B7E45}" srcOrd="2" destOrd="0" presId="urn:microsoft.com/office/officeart/2005/8/layout/orgChart1"/>
    <dgm:cxn modelId="{59DCA390-6B09-4D19-8D14-83B01EF1398A}" type="presParOf" srcId="{1F259BFC-F171-41E0-88D1-EFAA1E9B7E45}" destId="{020AEF0D-DCC1-4EF7-BA91-CF1DD6136729}" srcOrd="0" destOrd="0" presId="urn:microsoft.com/office/officeart/2005/8/layout/orgChart1"/>
    <dgm:cxn modelId="{6E92A6B6-6A3C-4E48-B3FD-C5A37FE9B9BD}" type="presParOf" srcId="{1F259BFC-F171-41E0-88D1-EFAA1E9B7E45}" destId="{A48C78ED-60DE-4DA4-9297-D73D5F5EB9FC}" srcOrd="1" destOrd="0" presId="urn:microsoft.com/office/officeart/2005/8/layout/orgChart1"/>
    <dgm:cxn modelId="{F8BC6C38-3AD4-479E-BE56-B9305F9BEC49}" type="presParOf" srcId="{A48C78ED-60DE-4DA4-9297-D73D5F5EB9FC}" destId="{6483943A-037C-4483-897B-1045EA7F1448}" srcOrd="0" destOrd="0" presId="urn:microsoft.com/office/officeart/2005/8/layout/orgChart1"/>
    <dgm:cxn modelId="{33627CCD-76BA-41FB-8052-E122101E5A41}" type="presParOf" srcId="{6483943A-037C-4483-897B-1045EA7F1448}" destId="{1D03CCED-496B-4BC9-A3A5-DCCE9ACA6DFF}" srcOrd="0" destOrd="0" presId="urn:microsoft.com/office/officeart/2005/8/layout/orgChart1"/>
    <dgm:cxn modelId="{656A36F7-8DCB-442D-9A81-F0B314C185A7}" type="presParOf" srcId="{6483943A-037C-4483-897B-1045EA7F1448}" destId="{94A9FF40-908F-4A2A-97A7-3D0CCCA7BFB4}" srcOrd="1" destOrd="0" presId="urn:microsoft.com/office/officeart/2005/8/layout/orgChart1"/>
    <dgm:cxn modelId="{F57A9399-2876-4D91-B8C7-B56B6BC9117E}" type="presParOf" srcId="{A48C78ED-60DE-4DA4-9297-D73D5F5EB9FC}" destId="{171BECE6-24D5-460F-9DAA-2E5149DB692E}" srcOrd="1" destOrd="0" presId="urn:microsoft.com/office/officeart/2005/8/layout/orgChart1"/>
    <dgm:cxn modelId="{09BB46CD-F21F-4EE8-AC2C-B134B18676AC}" type="presParOf" srcId="{A48C78ED-60DE-4DA4-9297-D73D5F5EB9FC}" destId="{7E45CA6B-0844-4807-8AED-7B898CEE831C}" srcOrd="2" destOrd="0" presId="urn:microsoft.com/office/officeart/2005/8/layout/orgChart1"/>
    <dgm:cxn modelId="{2F0E3CC9-EEDA-4A46-BC44-70FC184EDAA4}" type="presParOf" srcId="{1F259BFC-F171-41E0-88D1-EFAA1E9B7E45}" destId="{A532CC59-FB3A-42F0-8DE0-164868944F8A}" srcOrd="2" destOrd="0" presId="urn:microsoft.com/office/officeart/2005/8/layout/orgChart1"/>
    <dgm:cxn modelId="{78F32A53-1B22-4073-8275-64C663A41F0A}" type="presParOf" srcId="{1F259BFC-F171-41E0-88D1-EFAA1E9B7E45}" destId="{7CE29064-DA02-4A96-8421-8C4760A75AE6}" srcOrd="3" destOrd="0" presId="urn:microsoft.com/office/officeart/2005/8/layout/orgChart1"/>
    <dgm:cxn modelId="{05ACBC77-F51D-43A7-AED3-A526BE771EA2}" type="presParOf" srcId="{7CE29064-DA02-4A96-8421-8C4760A75AE6}" destId="{B6140EC9-2045-4CE6-B343-5CFCDEDCABEB}" srcOrd="0" destOrd="0" presId="urn:microsoft.com/office/officeart/2005/8/layout/orgChart1"/>
    <dgm:cxn modelId="{EBE2EFF9-8124-4559-83FC-B842A9EF7387}" type="presParOf" srcId="{B6140EC9-2045-4CE6-B343-5CFCDEDCABEB}" destId="{2C4D744A-76CA-4A09-9195-8A6F5C34B423}" srcOrd="0" destOrd="0" presId="urn:microsoft.com/office/officeart/2005/8/layout/orgChart1"/>
    <dgm:cxn modelId="{2A8C44E6-FF97-478D-90A0-2674435B8B5F}" type="presParOf" srcId="{B6140EC9-2045-4CE6-B343-5CFCDEDCABEB}" destId="{14B70A1A-00CD-497C-8A1C-912BDB399BB0}" srcOrd="1" destOrd="0" presId="urn:microsoft.com/office/officeart/2005/8/layout/orgChart1"/>
    <dgm:cxn modelId="{1A869544-1E25-48D4-9030-24CE003E7B54}" type="presParOf" srcId="{7CE29064-DA02-4A96-8421-8C4760A75AE6}" destId="{B064F1BE-C9F3-4BA5-9404-573B0BB2DFEF}" srcOrd="1" destOrd="0" presId="urn:microsoft.com/office/officeart/2005/8/layout/orgChart1"/>
    <dgm:cxn modelId="{B6ABDAAB-4FD8-48D7-A1A7-9B8D9322104F}" type="presParOf" srcId="{7CE29064-DA02-4A96-8421-8C4760A75AE6}" destId="{B8F9F5A6-AC16-43CB-9C5B-30A71085A1D2}" srcOrd="2" destOrd="0" presId="urn:microsoft.com/office/officeart/2005/8/layout/orgChart1"/>
    <dgm:cxn modelId="{2FEF7170-CA8F-480D-9039-9BDD28884669}" type="presParOf" srcId="{1F259BFC-F171-41E0-88D1-EFAA1E9B7E45}" destId="{4F99D86E-C2C2-4F30-BDE1-5119180285AB}" srcOrd="4" destOrd="0" presId="urn:microsoft.com/office/officeart/2005/8/layout/orgChart1"/>
    <dgm:cxn modelId="{4F91D27C-8E82-48BD-A9FF-14C8808FF640}" type="presParOf" srcId="{1F259BFC-F171-41E0-88D1-EFAA1E9B7E45}" destId="{04F3513D-AD99-4D25-93D8-B34A37236EBD}" srcOrd="5" destOrd="0" presId="urn:microsoft.com/office/officeart/2005/8/layout/orgChart1"/>
    <dgm:cxn modelId="{E9C04817-F2C1-4462-B9FF-3D97B3E6EBE0}" type="presParOf" srcId="{04F3513D-AD99-4D25-93D8-B34A37236EBD}" destId="{27352258-D555-4E3B-94C5-2A6EFA2F125E}" srcOrd="0" destOrd="0" presId="urn:microsoft.com/office/officeart/2005/8/layout/orgChart1"/>
    <dgm:cxn modelId="{C06E7943-AA86-4373-8F64-EC072108EAEC}" type="presParOf" srcId="{27352258-D555-4E3B-94C5-2A6EFA2F125E}" destId="{321DE711-C8B7-436E-B166-94BC5B4BC69E}" srcOrd="0" destOrd="0" presId="urn:microsoft.com/office/officeart/2005/8/layout/orgChart1"/>
    <dgm:cxn modelId="{9CA936D7-0D7F-4A8B-A64B-0B846709AFC0}" type="presParOf" srcId="{27352258-D555-4E3B-94C5-2A6EFA2F125E}" destId="{D8B97EF0-B536-42AC-BD98-01C332928266}" srcOrd="1" destOrd="0" presId="urn:microsoft.com/office/officeart/2005/8/layout/orgChart1"/>
    <dgm:cxn modelId="{5648FD07-5E29-4C21-8131-ACF89A36FE64}" type="presParOf" srcId="{04F3513D-AD99-4D25-93D8-B34A37236EBD}" destId="{7CC9D4F5-C1CD-42FA-BB34-CBFFD65B475C}" srcOrd="1" destOrd="0" presId="urn:microsoft.com/office/officeart/2005/8/layout/orgChart1"/>
    <dgm:cxn modelId="{7BED177C-6B52-4944-88F0-13AD0EAE0328}" type="presParOf" srcId="{04F3513D-AD99-4D25-93D8-B34A37236EBD}" destId="{CFA1978E-D945-40F5-A991-41156AEF2B40}" srcOrd="2" destOrd="0" presId="urn:microsoft.com/office/officeart/2005/8/layout/orgChart1"/>
    <dgm:cxn modelId="{A267505B-3829-40ED-A3AD-7F1968635E12}" type="presParOf" srcId="{1F259BFC-F171-41E0-88D1-EFAA1E9B7E45}" destId="{4FBB40F5-5F27-427D-B695-6D6C5EE8CB8D}" srcOrd="6" destOrd="0" presId="urn:microsoft.com/office/officeart/2005/8/layout/orgChart1"/>
    <dgm:cxn modelId="{7E94303A-E805-4207-AF2C-DD89CB8F80F2}" type="presParOf" srcId="{1F259BFC-F171-41E0-88D1-EFAA1E9B7E45}" destId="{2C40B95C-240B-4BE1-B28E-AAD50BA99970}" srcOrd="7" destOrd="0" presId="urn:microsoft.com/office/officeart/2005/8/layout/orgChart1"/>
    <dgm:cxn modelId="{427BB8D1-C7D9-4F30-892A-3EA35D488070}" type="presParOf" srcId="{2C40B95C-240B-4BE1-B28E-AAD50BA99970}" destId="{C8C9CE56-4D12-45FE-86EE-6495F4B4C909}" srcOrd="0" destOrd="0" presId="urn:microsoft.com/office/officeart/2005/8/layout/orgChart1"/>
    <dgm:cxn modelId="{BB114F97-9C6C-40CD-9F74-9ABFCC93E50D}" type="presParOf" srcId="{C8C9CE56-4D12-45FE-86EE-6495F4B4C909}" destId="{9BC096E2-AF47-45A7-9354-5934A69222C4}" srcOrd="0" destOrd="0" presId="urn:microsoft.com/office/officeart/2005/8/layout/orgChart1"/>
    <dgm:cxn modelId="{6DBB33A9-1EB4-42C9-85E9-78F5808AB1B3}" type="presParOf" srcId="{C8C9CE56-4D12-45FE-86EE-6495F4B4C909}" destId="{21615EF6-9CFB-483E-8D23-19DB9CDDDA74}" srcOrd="1" destOrd="0" presId="urn:microsoft.com/office/officeart/2005/8/layout/orgChart1"/>
    <dgm:cxn modelId="{255BB178-0DE7-4B86-B6D3-9614D670BE26}" type="presParOf" srcId="{2C40B95C-240B-4BE1-B28E-AAD50BA99970}" destId="{170EE281-93EC-4DBE-AEA4-305A2D92A8EF}" srcOrd="1" destOrd="0" presId="urn:microsoft.com/office/officeart/2005/8/layout/orgChart1"/>
    <dgm:cxn modelId="{FECB0B44-1050-4AD8-A70C-82408F3D5590}" type="presParOf" srcId="{2C40B95C-240B-4BE1-B28E-AAD50BA99970}" destId="{C54494FC-8E0C-4178-929A-19CA7308C414}" srcOrd="2" destOrd="0" presId="urn:microsoft.com/office/officeart/2005/8/layout/orgChart1"/>
    <dgm:cxn modelId="{49315A64-BC54-4295-AFDD-C2BB1772509B}" type="presParOf" srcId="{1F259BFC-F171-41E0-88D1-EFAA1E9B7E45}" destId="{A8ED3E9A-969F-4B27-976B-280667037E2D}" srcOrd="8" destOrd="0" presId="urn:microsoft.com/office/officeart/2005/8/layout/orgChart1"/>
    <dgm:cxn modelId="{471EACFB-77A2-4570-A356-E2A61C7AC0D3}" type="presParOf" srcId="{1F259BFC-F171-41E0-88D1-EFAA1E9B7E45}" destId="{78413584-F815-4814-9D33-D08321BE21C2}" srcOrd="9" destOrd="0" presId="urn:microsoft.com/office/officeart/2005/8/layout/orgChart1"/>
    <dgm:cxn modelId="{9B6C9E85-5665-421E-B798-594CD98EC2CA}" type="presParOf" srcId="{78413584-F815-4814-9D33-D08321BE21C2}" destId="{630C760F-BFF8-4280-9817-4C2FEE8B4978}" srcOrd="0" destOrd="0" presId="urn:microsoft.com/office/officeart/2005/8/layout/orgChart1"/>
    <dgm:cxn modelId="{638C1C00-6A32-4706-A806-2873BD25D8AE}" type="presParOf" srcId="{630C760F-BFF8-4280-9817-4C2FEE8B4978}" destId="{071BC41C-F125-4DC5-84DB-BCC15C86CEE2}" srcOrd="0" destOrd="0" presId="urn:microsoft.com/office/officeart/2005/8/layout/orgChart1"/>
    <dgm:cxn modelId="{30C639B4-8C15-4361-8285-7E2EB994DF5D}" type="presParOf" srcId="{630C760F-BFF8-4280-9817-4C2FEE8B4978}" destId="{E5DC5097-313C-4797-9A3B-E1768749E20F}" srcOrd="1" destOrd="0" presId="urn:microsoft.com/office/officeart/2005/8/layout/orgChart1"/>
    <dgm:cxn modelId="{FDA7E3FB-D4CE-4F47-ACCA-F2E1E4B3AC92}" type="presParOf" srcId="{78413584-F815-4814-9D33-D08321BE21C2}" destId="{4A0638D5-82C2-47F9-AC3A-86477DB09A60}" srcOrd="1" destOrd="0" presId="urn:microsoft.com/office/officeart/2005/8/layout/orgChart1"/>
    <dgm:cxn modelId="{8B75FE07-6582-486A-9539-C0F9ACA9F223}" type="presParOf" srcId="{78413584-F815-4814-9D33-D08321BE21C2}" destId="{F3F17584-92C4-4E61-A36F-DBF372F73822}" srcOrd="2" destOrd="0" presId="urn:microsoft.com/office/officeart/2005/8/layout/orgChart1"/>
    <dgm:cxn modelId="{7C14D71A-CA48-4938-A217-0B515FA05228}" type="presParOf" srcId="{1F259BFC-F171-41E0-88D1-EFAA1E9B7E45}" destId="{91D503A2-E8B3-454B-9FAD-52283219DCD1}" srcOrd="10" destOrd="0" presId="urn:microsoft.com/office/officeart/2005/8/layout/orgChart1"/>
    <dgm:cxn modelId="{B1F490B6-AE62-4EC9-AA9F-1C3E7B8AE5DF}" type="presParOf" srcId="{1F259BFC-F171-41E0-88D1-EFAA1E9B7E45}" destId="{C93446D2-2012-442A-882B-024AC839D416}" srcOrd="11" destOrd="0" presId="urn:microsoft.com/office/officeart/2005/8/layout/orgChart1"/>
    <dgm:cxn modelId="{AC2523A1-37D0-4422-B383-D822D90B07EA}" type="presParOf" srcId="{C93446D2-2012-442A-882B-024AC839D416}" destId="{40106077-DBD1-44D7-BC0E-F1BF7110C591}" srcOrd="0" destOrd="0" presId="urn:microsoft.com/office/officeart/2005/8/layout/orgChart1"/>
    <dgm:cxn modelId="{1680C303-8A0C-4FB7-AB76-754135F639D3}" type="presParOf" srcId="{40106077-DBD1-44D7-BC0E-F1BF7110C591}" destId="{35442FB3-D99D-4342-ACFF-19F8FEEB79F3}" srcOrd="0" destOrd="0" presId="urn:microsoft.com/office/officeart/2005/8/layout/orgChart1"/>
    <dgm:cxn modelId="{AF8674E6-3114-4D26-A61B-0C72C72B5E91}" type="presParOf" srcId="{40106077-DBD1-44D7-BC0E-F1BF7110C591}" destId="{98279981-467F-48C5-9CD7-764203530DE8}" srcOrd="1" destOrd="0" presId="urn:microsoft.com/office/officeart/2005/8/layout/orgChart1"/>
    <dgm:cxn modelId="{3264E13D-8904-4F58-88B8-B6C2251820A0}" type="presParOf" srcId="{C93446D2-2012-442A-882B-024AC839D416}" destId="{DB95FED8-7032-4C71-B3C1-6DA410319921}" srcOrd="1" destOrd="0" presId="urn:microsoft.com/office/officeart/2005/8/layout/orgChart1"/>
    <dgm:cxn modelId="{DB97760E-DE3D-442F-944A-BB307D27CB5A}" type="presParOf" srcId="{C93446D2-2012-442A-882B-024AC839D416}" destId="{032312E3-869C-4A9C-BBA2-37F072748CAA}" srcOrd="2" destOrd="0" presId="urn:microsoft.com/office/officeart/2005/8/layout/orgChart1"/>
    <dgm:cxn modelId="{9BE5E9FA-4173-4AF6-93AB-0ED835A19E61}" type="presParOf" srcId="{18720EEB-019C-45E7-814F-3A303F7D8248}" destId="{AA1F1912-182F-454E-9A59-23642D01D489}" srcOrd="2" destOrd="0" presId="urn:microsoft.com/office/officeart/2005/8/layout/orgChart1"/>
    <dgm:cxn modelId="{4949A55A-6A31-496D-A385-905C5313A49F}" type="presParOf" srcId="{18720EEB-019C-45E7-814F-3A303F7D8248}" destId="{E9611421-4BE5-4335-8FF9-B57CC2119B03}" srcOrd="3" destOrd="0" presId="urn:microsoft.com/office/officeart/2005/8/layout/orgChart1"/>
    <dgm:cxn modelId="{EF0876D8-D550-4E42-BDC7-672B51042D9F}" type="presParOf" srcId="{E9611421-4BE5-4335-8FF9-B57CC2119B03}" destId="{5458B87B-1BA8-4048-A021-BE668F42A6EB}" srcOrd="0" destOrd="0" presId="urn:microsoft.com/office/officeart/2005/8/layout/orgChart1"/>
    <dgm:cxn modelId="{C4CD24A5-2B97-4632-836C-E484AB9CB706}" type="presParOf" srcId="{5458B87B-1BA8-4048-A021-BE668F42A6EB}" destId="{D7201DF3-1C53-4AC5-80DC-0947355349F4}" srcOrd="0" destOrd="0" presId="urn:microsoft.com/office/officeart/2005/8/layout/orgChart1"/>
    <dgm:cxn modelId="{276C2789-A0C2-4436-AD78-7684D44CC60B}" type="presParOf" srcId="{5458B87B-1BA8-4048-A021-BE668F42A6EB}" destId="{498AC857-D698-4E70-9AB4-DDA8E1AA030A}" srcOrd="1" destOrd="0" presId="urn:microsoft.com/office/officeart/2005/8/layout/orgChart1"/>
    <dgm:cxn modelId="{FE703F56-B4AB-4C84-A8AE-5F7A38668602}" type="presParOf" srcId="{E9611421-4BE5-4335-8FF9-B57CC2119B03}" destId="{A0BC8DDA-39FD-44C9-8948-1EBE047591EC}" srcOrd="1" destOrd="0" presId="urn:microsoft.com/office/officeart/2005/8/layout/orgChart1"/>
    <dgm:cxn modelId="{CD81F319-DD8E-4558-9522-B05010C23446}" type="presParOf" srcId="{A0BC8DDA-39FD-44C9-8948-1EBE047591EC}" destId="{F3847DB7-2D05-4D9E-880E-977842E31E20}" srcOrd="0" destOrd="0" presId="urn:microsoft.com/office/officeart/2005/8/layout/orgChart1"/>
    <dgm:cxn modelId="{0CC3A7B3-B17B-49BB-9C88-1D8EED53D2C0}" type="presParOf" srcId="{A0BC8DDA-39FD-44C9-8948-1EBE047591EC}" destId="{DA02DD5B-3EBB-481D-BD5A-BA4945788499}" srcOrd="1" destOrd="0" presId="urn:microsoft.com/office/officeart/2005/8/layout/orgChart1"/>
    <dgm:cxn modelId="{BD681D1F-15A5-4AC9-902C-16A9467D6102}" type="presParOf" srcId="{DA02DD5B-3EBB-481D-BD5A-BA4945788499}" destId="{BBB54804-EE9C-4575-8524-A5BDEF61C1B6}" srcOrd="0" destOrd="0" presId="urn:microsoft.com/office/officeart/2005/8/layout/orgChart1"/>
    <dgm:cxn modelId="{8077808F-7758-4F3B-B0C7-47EDD832D0E2}" type="presParOf" srcId="{BBB54804-EE9C-4575-8524-A5BDEF61C1B6}" destId="{48225349-8627-4D94-AC2D-B845CC1980B3}" srcOrd="0" destOrd="0" presId="urn:microsoft.com/office/officeart/2005/8/layout/orgChart1"/>
    <dgm:cxn modelId="{A884148A-4157-4E79-BBE0-508815D6851B}" type="presParOf" srcId="{BBB54804-EE9C-4575-8524-A5BDEF61C1B6}" destId="{BDC55382-0313-4AB8-B043-DC41C97AAEF3}" srcOrd="1" destOrd="0" presId="urn:microsoft.com/office/officeart/2005/8/layout/orgChart1"/>
    <dgm:cxn modelId="{D833CFE8-0EB0-4600-830F-7637EDF5B517}" type="presParOf" srcId="{DA02DD5B-3EBB-481D-BD5A-BA4945788499}" destId="{C0496018-E929-403D-9144-6E564B094F05}" srcOrd="1" destOrd="0" presId="urn:microsoft.com/office/officeart/2005/8/layout/orgChart1"/>
    <dgm:cxn modelId="{5E9CB138-2EA5-4653-9956-19C1AD4704DC}" type="presParOf" srcId="{DA02DD5B-3EBB-481D-BD5A-BA4945788499}" destId="{C3977593-3B87-4FEA-92BD-D64A3FF3BF4B}" srcOrd="2" destOrd="0" presId="urn:microsoft.com/office/officeart/2005/8/layout/orgChart1"/>
    <dgm:cxn modelId="{07B39235-4F77-42F4-9E36-441F0FF65AB6}" type="presParOf" srcId="{E9611421-4BE5-4335-8FF9-B57CC2119B03}" destId="{DDD34881-63A3-4F04-8A10-29DAF68C2E7F}" srcOrd="2" destOrd="0" presId="urn:microsoft.com/office/officeart/2005/8/layout/orgChart1"/>
    <dgm:cxn modelId="{747743D8-E06E-4437-852A-B9CC8C5F29BF}" type="presParOf" srcId="{18720EEB-019C-45E7-814F-3A303F7D8248}" destId="{F49237C1-E447-4A59-B9D6-D306DAACA892}" srcOrd="4" destOrd="0" presId="urn:microsoft.com/office/officeart/2005/8/layout/orgChart1"/>
    <dgm:cxn modelId="{F16949B5-E3CC-4EDF-96BE-EBFF22E91560}" type="presParOf" srcId="{18720EEB-019C-45E7-814F-3A303F7D8248}" destId="{5C674C7F-1FDA-4DCD-9FAD-E95D0EA9A422}" srcOrd="5" destOrd="0" presId="urn:microsoft.com/office/officeart/2005/8/layout/orgChart1"/>
    <dgm:cxn modelId="{87B20400-1749-4E6F-8912-39C63639C3C8}" type="presParOf" srcId="{5C674C7F-1FDA-4DCD-9FAD-E95D0EA9A422}" destId="{85D16383-775A-4B64-97DD-FC37DEB5EDF1}" srcOrd="0" destOrd="0" presId="urn:microsoft.com/office/officeart/2005/8/layout/orgChart1"/>
    <dgm:cxn modelId="{25F98B5D-1096-4CD6-885E-B29C64E900C5}" type="presParOf" srcId="{85D16383-775A-4B64-97DD-FC37DEB5EDF1}" destId="{00FB6A4F-1F67-44B4-AF86-C97E7F52FEE6}" srcOrd="0" destOrd="0" presId="urn:microsoft.com/office/officeart/2005/8/layout/orgChart1"/>
    <dgm:cxn modelId="{23F1AE1E-46B7-4709-A393-7854EF201E87}" type="presParOf" srcId="{85D16383-775A-4B64-97DD-FC37DEB5EDF1}" destId="{072CBBF0-2635-498C-A620-5AE449D4C464}" srcOrd="1" destOrd="0" presId="urn:microsoft.com/office/officeart/2005/8/layout/orgChart1"/>
    <dgm:cxn modelId="{EF84492C-E29C-4EF5-9608-3AF262EE8C04}" type="presParOf" srcId="{5C674C7F-1FDA-4DCD-9FAD-E95D0EA9A422}" destId="{1CB619C1-3F74-4061-AFDF-D322BD67C5FD}" srcOrd="1" destOrd="0" presId="urn:microsoft.com/office/officeart/2005/8/layout/orgChart1"/>
    <dgm:cxn modelId="{CAFFD765-846B-49EA-9E84-A3B6616D0E54}" type="presParOf" srcId="{1CB619C1-3F74-4061-AFDF-D322BD67C5FD}" destId="{F37D41DE-51C9-48C5-B4E1-0002CFCF2358}" srcOrd="0" destOrd="0" presId="urn:microsoft.com/office/officeart/2005/8/layout/orgChart1"/>
    <dgm:cxn modelId="{3D654EB5-B09F-4D92-93A9-1B64DE886CF7}" type="presParOf" srcId="{1CB619C1-3F74-4061-AFDF-D322BD67C5FD}" destId="{1B70DEA7-0960-4FA1-ACC5-904138563A4D}" srcOrd="1" destOrd="0" presId="urn:microsoft.com/office/officeart/2005/8/layout/orgChart1"/>
    <dgm:cxn modelId="{BEAADF9C-1A91-451F-B486-9332DA6E6B40}" type="presParOf" srcId="{1B70DEA7-0960-4FA1-ACC5-904138563A4D}" destId="{7D8F1971-8C9A-4142-8D8A-8891D9A1A799}" srcOrd="0" destOrd="0" presId="urn:microsoft.com/office/officeart/2005/8/layout/orgChart1"/>
    <dgm:cxn modelId="{5DA82DE5-C7AB-4207-88B8-7ECD7645ED0E}" type="presParOf" srcId="{7D8F1971-8C9A-4142-8D8A-8891D9A1A799}" destId="{4ABA6770-B64C-49F2-90E4-9CE9A076D72D}" srcOrd="0" destOrd="0" presId="urn:microsoft.com/office/officeart/2005/8/layout/orgChart1"/>
    <dgm:cxn modelId="{E157C114-A1D2-4955-BE68-7C14F3F9E5FA}" type="presParOf" srcId="{7D8F1971-8C9A-4142-8D8A-8891D9A1A799}" destId="{F8AF4E54-E03A-405D-95A7-D13C8E18BF60}" srcOrd="1" destOrd="0" presId="urn:microsoft.com/office/officeart/2005/8/layout/orgChart1"/>
    <dgm:cxn modelId="{F337E692-1722-4E44-941D-80139628F543}" type="presParOf" srcId="{1B70DEA7-0960-4FA1-ACC5-904138563A4D}" destId="{45C88230-7398-4388-AF23-D38079A09382}" srcOrd="1" destOrd="0" presId="urn:microsoft.com/office/officeart/2005/8/layout/orgChart1"/>
    <dgm:cxn modelId="{982111EB-8AA8-430B-B52E-61C080970451}" type="presParOf" srcId="{1B70DEA7-0960-4FA1-ACC5-904138563A4D}" destId="{C8979815-2B8C-4593-A6D1-922EFE68C29F}" srcOrd="2" destOrd="0" presId="urn:microsoft.com/office/officeart/2005/8/layout/orgChart1"/>
    <dgm:cxn modelId="{EAC51447-2C8B-49FB-98C7-F3C2FD0DC75E}" type="presParOf" srcId="{5C674C7F-1FDA-4DCD-9FAD-E95D0EA9A422}" destId="{3F59B670-973C-4410-BEA1-F953F313F094}" srcOrd="2" destOrd="0" presId="urn:microsoft.com/office/officeart/2005/8/layout/orgChart1"/>
    <dgm:cxn modelId="{3AA9D080-1C48-4AF2-89AC-8BA7528BEDB7}" type="presParOf" srcId="{18720EEB-019C-45E7-814F-3A303F7D8248}" destId="{67BEE559-51F1-48DC-9149-3267AE4EDDBE}" srcOrd="6" destOrd="0" presId="urn:microsoft.com/office/officeart/2005/8/layout/orgChart1"/>
    <dgm:cxn modelId="{4EBFDECC-85F9-4178-AA13-F8034E227BB2}" type="presParOf" srcId="{18720EEB-019C-45E7-814F-3A303F7D8248}" destId="{92692C34-EC5A-4E6B-BBA9-51FA1A08AE5A}" srcOrd="7" destOrd="0" presId="urn:microsoft.com/office/officeart/2005/8/layout/orgChart1"/>
    <dgm:cxn modelId="{27723EA0-3677-4B55-A975-29FCBA5CEB6E}" type="presParOf" srcId="{92692C34-EC5A-4E6B-BBA9-51FA1A08AE5A}" destId="{CA6B9A6F-B1C5-4B68-83E6-04CBB56D8DF3}" srcOrd="0" destOrd="0" presId="urn:microsoft.com/office/officeart/2005/8/layout/orgChart1"/>
    <dgm:cxn modelId="{45A2B866-1678-46B4-B063-A84E4EE2234D}" type="presParOf" srcId="{CA6B9A6F-B1C5-4B68-83E6-04CBB56D8DF3}" destId="{41DA17F8-F29F-49AD-9FCE-4EC1C9C1A9DC}" srcOrd="0" destOrd="0" presId="urn:microsoft.com/office/officeart/2005/8/layout/orgChart1"/>
    <dgm:cxn modelId="{6411AD2F-AB98-4129-AF2D-04E796DD466C}" type="presParOf" srcId="{CA6B9A6F-B1C5-4B68-83E6-04CBB56D8DF3}" destId="{2976E57A-9F60-40C9-AD7A-E3A337A782F6}" srcOrd="1" destOrd="0" presId="urn:microsoft.com/office/officeart/2005/8/layout/orgChart1"/>
    <dgm:cxn modelId="{77466030-A0D7-45D5-9007-00044B7AAA40}" type="presParOf" srcId="{92692C34-EC5A-4E6B-BBA9-51FA1A08AE5A}" destId="{913834E0-EC2F-43CB-A7AA-7D0DFF575CE6}" srcOrd="1" destOrd="0" presId="urn:microsoft.com/office/officeart/2005/8/layout/orgChart1"/>
    <dgm:cxn modelId="{7C3A74FC-1E88-412C-A811-93CC6CA80040}" type="presParOf" srcId="{913834E0-EC2F-43CB-A7AA-7D0DFF575CE6}" destId="{5E028502-C798-40C3-8DD9-95FA2D363DEA}" srcOrd="0" destOrd="0" presId="urn:microsoft.com/office/officeart/2005/8/layout/orgChart1"/>
    <dgm:cxn modelId="{160ADC5F-87EB-48DC-ABE1-B88830FD6B9D}" type="presParOf" srcId="{913834E0-EC2F-43CB-A7AA-7D0DFF575CE6}" destId="{F1005BE9-13F3-4F89-8838-C1D084634C61}" srcOrd="1" destOrd="0" presId="urn:microsoft.com/office/officeart/2005/8/layout/orgChart1"/>
    <dgm:cxn modelId="{1500CB3E-30E7-4A95-969B-42252FE77B7F}" type="presParOf" srcId="{F1005BE9-13F3-4F89-8838-C1D084634C61}" destId="{7F5A552C-ECAE-4631-B189-241D563569BE}" srcOrd="0" destOrd="0" presId="urn:microsoft.com/office/officeart/2005/8/layout/orgChart1"/>
    <dgm:cxn modelId="{6B6D3610-995B-4A43-BC85-FEAFD61CB46A}" type="presParOf" srcId="{7F5A552C-ECAE-4631-B189-241D563569BE}" destId="{463A048B-CA40-40D0-9AF9-09C1A963BE11}" srcOrd="0" destOrd="0" presId="urn:microsoft.com/office/officeart/2005/8/layout/orgChart1"/>
    <dgm:cxn modelId="{99BEE687-CCFB-4AB1-9B8C-6CFE6F2DBC1E}" type="presParOf" srcId="{7F5A552C-ECAE-4631-B189-241D563569BE}" destId="{D2E4EB3D-9B0F-4A9B-A739-52FF66128894}" srcOrd="1" destOrd="0" presId="urn:microsoft.com/office/officeart/2005/8/layout/orgChart1"/>
    <dgm:cxn modelId="{AE8A1A4B-017D-4AAB-9C17-A0B94336ADB2}" type="presParOf" srcId="{F1005BE9-13F3-4F89-8838-C1D084634C61}" destId="{643A0EB5-2069-4C9F-A342-B5BCBE661382}" srcOrd="1" destOrd="0" presId="urn:microsoft.com/office/officeart/2005/8/layout/orgChart1"/>
    <dgm:cxn modelId="{B4FE560F-F472-476B-899B-2EF9C0BDC233}" type="presParOf" srcId="{F1005BE9-13F3-4F89-8838-C1D084634C61}" destId="{CC6B4E0E-3ECA-4005-A06B-15388880ACF7}" srcOrd="2" destOrd="0" presId="urn:microsoft.com/office/officeart/2005/8/layout/orgChart1"/>
    <dgm:cxn modelId="{2A69F772-2AD0-47E8-BF94-E9BBC228C519}" type="presParOf" srcId="{913834E0-EC2F-43CB-A7AA-7D0DFF575CE6}" destId="{9D54B5D3-22F6-4299-AB9E-7504468FDCB3}" srcOrd="2" destOrd="0" presId="urn:microsoft.com/office/officeart/2005/8/layout/orgChart1"/>
    <dgm:cxn modelId="{D276BAF0-43FE-4C18-96E0-978B10663693}" type="presParOf" srcId="{913834E0-EC2F-43CB-A7AA-7D0DFF575CE6}" destId="{088E1D14-DB67-4D32-97E2-A907B58B9701}" srcOrd="3" destOrd="0" presId="urn:microsoft.com/office/officeart/2005/8/layout/orgChart1"/>
    <dgm:cxn modelId="{21953CF1-FDB1-4CC7-ADF5-4E790A484291}" type="presParOf" srcId="{088E1D14-DB67-4D32-97E2-A907B58B9701}" destId="{CEEBCF69-0B84-4F16-B504-403B03391029}" srcOrd="0" destOrd="0" presId="urn:microsoft.com/office/officeart/2005/8/layout/orgChart1"/>
    <dgm:cxn modelId="{B89EC1B5-6B63-437A-B191-74CFCDB4E4B1}" type="presParOf" srcId="{CEEBCF69-0B84-4F16-B504-403B03391029}" destId="{AA34D1E4-918D-4D0A-88E0-74364C4EF852}" srcOrd="0" destOrd="0" presId="urn:microsoft.com/office/officeart/2005/8/layout/orgChart1"/>
    <dgm:cxn modelId="{A9AE129B-67C8-4E86-8116-0056D362EC35}" type="presParOf" srcId="{CEEBCF69-0B84-4F16-B504-403B03391029}" destId="{7A044432-83D6-4E5D-8176-180E0042BA02}" srcOrd="1" destOrd="0" presId="urn:microsoft.com/office/officeart/2005/8/layout/orgChart1"/>
    <dgm:cxn modelId="{B73FBEB8-C950-4E37-A823-AF9791E8FD32}" type="presParOf" srcId="{088E1D14-DB67-4D32-97E2-A907B58B9701}" destId="{B9D4EDEE-FC5F-4148-9760-D62E26C066F0}" srcOrd="1" destOrd="0" presId="urn:microsoft.com/office/officeart/2005/8/layout/orgChart1"/>
    <dgm:cxn modelId="{68D2DA21-4D4C-4ADA-9970-B2977B17B395}" type="presParOf" srcId="{088E1D14-DB67-4D32-97E2-A907B58B9701}" destId="{A8E147F3-B892-4158-BB3E-DD3C1EE2B521}" srcOrd="2" destOrd="0" presId="urn:microsoft.com/office/officeart/2005/8/layout/orgChart1"/>
    <dgm:cxn modelId="{6C0222A3-0851-42A6-8EDE-63A6F1C6A5DD}" type="presParOf" srcId="{913834E0-EC2F-43CB-A7AA-7D0DFF575CE6}" destId="{69DF7733-E267-4FD9-AF85-BE9500BB4588}" srcOrd="4" destOrd="0" presId="urn:microsoft.com/office/officeart/2005/8/layout/orgChart1"/>
    <dgm:cxn modelId="{2006E03C-F641-4DCD-8AE1-6D8FB30F1922}" type="presParOf" srcId="{913834E0-EC2F-43CB-A7AA-7D0DFF575CE6}" destId="{625B1AB2-F7B2-4453-907C-9237D4DD2455}" srcOrd="5" destOrd="0" presId="urn:microsoft.com/office/officeart/2005/8/layout/orgChart1"/>
    <dgm:cxn modelId="{9FF68786-806D-48D8-A8AD-31DA4FCDC0F7}" type="presParOf" srcId="{625B1AB2-F7B2-4453-907C-9237D4DD2455}" destId="{6CEAC47F-E895-4073-BB65-C8221594B92C}" srcOrd="0" destOrd="0" presId="urn:microsoft.com/office/officeart/2005/8/layout/orgChart1"/>
    <dgm:cxn modelId="{533781A9-A060-4A74-B6E9-1DD117C817E9}" type="presParOf" srcId="{6CEAC47F-E895-4073-BB65-C8221594B92C}" destId="{360B8FDD-88AD-4C78-B3A5-7AB557C52D3D}" srcOrd="0" destOrd="0" presId="urn:microsoft.com/office/officeart/2005/8/layout/orgChart1"/>
    <dgm:cxn modelId="{E829653C-7077-4D0A-9520-AD344A740C1D}" type="presParOf" srcId="{6CEAC47F-E895-4073-BB65-C8221594B92C}" destId="{114FF1B8-F357-4FCE-A0DC-3F4C9858DAA6}" srcOrd="1" destOrd="0" presId="urn:microsoft.com/office/officeart/2005/8/layout/orgChart1"/>
    <dgm:cxn modelId="{F80DA643-973B-438B-AC9E-A57A27D07C9F}" type="presParOf" srcId="{625B1AB2-F7B2-4453-907C-9237D4DD2455}" destId="{6DE84EF5-4DA0-479B-9672-8537047FCDEF}" srcOrd="1" destOrd="0" presId="urn:microsoft.com/office/officeart/2005/8/layout/orgChart1"/>
    <dgm:cxn modelId="{4FF780BA-8F83-4F7B-994D-9EA81F502B91}" type="presParOf" srcId="{625B1AB2-F7B2-4453-907C-9237D4DD2455}" destId="{D2686961-90AA-4213-B35C-B01AB332D389}" srcOrd="2" destOrd="0" presId="urn:microsoft.com/office/officeart/2005/8/layout/orgChart1"/>
    <dgm:cxn modelId="{7DCBEFF4-203F-4452-9591-091CE51EB6AD}" type="presParOf" srcId="{913834E0-EC2F-43CB-A7AA-7D0DFF575CE6}" destId="{74D7CAE7-733C-4E15-AE7A-C6147C3AFD36}" srcOrd="6" destOrd="0" presId="urn:microsoft.com/office/officeart/2005/8/layout/orgChart1"/>
    <dgm:cxn modelId="{30E5BFC4-57EF-4E5B-879E-8A1FCA60589C}" type="presParOf" srcId="{913834E0-EC2F-43CB-A7AA-7D0DFF575CE6}" destId="{255FEDA0-B1F7-4AAA-B6DF-88C530B6F89C}" srcOrd="7" destOrd="0" presId="urn:microsoft.com/office/officeart/2005/8/layout/orgChart1"/>
    <dgm:cxn modelId="{86B5BC65-34E2-4179-96BE-890B88B15ED5}" type="presParOf" srcId="{255FEDA0-B1F7-4AAA-B6DF-88C530B6F89C}" destId="{16620B25-5D3D-4906-AADA-1C7C91CB3063}" srcOrd="0" destOrd="0" presId="urn:microsoft.com/office/officeart/2005/8/layout/orgChart1"/>
    <dgm:cxn modelId="{16D8A87F-0D69-4187-AA2C-0C5221E01A0A}" type="presParOf" srcId="{16620B25-5D3D-4906-AADA-1C7C91CB3063}" destId="{D93B747E-D555-47B5-86A3-525C271112C0}" srcOrd="0" destOrd="0" presId="urn:microsoft.com/office/officeart/2005/8/layout/orgChart1"/>
    <dgm:cxn modelId="{4BDF0EE6-2451-49F0-BBAA-68DF5FCDBB78}" type="presParOf" srcId="{16620B25-5D3D-4906-AADA-1C7C91CB3063}" destId="{DCD70653-E58D-42C3-8BED-5A4E961EC1C1}" srcOrd="1" destOrd="0" presId="urn:microsoft.com/office/officeart/2005/8/layout/orgChart1"/>
    <dgm:cxn modelId="{0B739C66-654D-4BBA-94E8-DC6CA3A39F8D}" type="presParOf" srcId="{255FEDA0-B1F7-4AAA-B6DF-88C530B6F89C}" destId="{C20B0302-00CC-4566-B69D-1275F9F3B5C1}" srcOrd="1" destOrd="0" presId="urn:microsoft.com/office/officeart/2005/8/layout/orgChart1"/>
    <dgm:cxn modelId="{C74AF904-B519-44BF-BB6A-D52D600F0E8A}" type="presParOf" srcId="{255FEDA0-B1F7-4AAA-B6DF-88C530B6F89C}" destId="{914132CB-24B4-4788-9FA1-C8EC25448BF1}" srcOrd="2" destOrd="0" presId="urn:microsoft.com/office/officeart/2005/8/layout/orgChart1"/>
    <dgm:cxn modelId="{8E3970BC-9EAC-45AB-8DA5-4EF78F8BEA54}" type="presParOf" srcId="{92692C34-EC5A-4E6B-BBA9-51FA1A08AE5A}" destId="{581D15F4-9AAE-4CDE-A64B-E307731524A4}" srcOrd="2" destOrd="0" presId="urn:microsoft.com/office/officeart/2005/8/layout/orgChart1"/>
    <dgm:cxn modelId="{AB210917-D018-4CF7-BB4A-2F92A3966609}" type="presParOf" srcId="{18720EEB-019C-45E7-814F-3A303F7D8248}" destId="{B5D81425-EEC1-4D33-9F3C-B29F7FF2E003}" srcOrd="8" destOrd="0" presId="urn:microsoft.com/office/officeart/2005/8/layout/orgChart1"/>
    <dgm:cxn modelId="{749BF1D2-4E28-44C3-8DE9-35F1061AF635}" type="presParOf" srcId="{18720EEB-019C-45E7-814F-3A303F7D8248}" destId="{8DD0A0FE-2A87-451C-92D8-92301B4E97F4}" srcOrd="9" destOrd="0" presId="urn:microsoft.com/office/officeart/2005/8/layout/orgChart1"/>
    <dgm:cxn modelId="{53C0B204-690B-4685-A466-25343019CF34}" type="presParOf" srcId="{8DD0A0FE-2A87-451C-92D8-92301B4E97F4}" destId="{F6BCD3C5-7AB9-4E09-A78D-C00146F59D10}" srcOrd="0" destOrd="0" presId="urn:microsoft.com/office/officeart/2005/8/layout/orgChart1"/>
    <dgm:cxn modelId="{E4748C28-B369-4DB9-9B37-57D57FD3249C}" type="presParOf" srcId="{F6BCD3C5-7AB9-4E09-A78D-C00146F59D10}" destId="{7BE1B9F8-AD51-4484-9EB3-639D655D80C0}" srcOrd="0" destOrd="0" presId="urn:microsoft.com/office/officeart/2005/8/layout/orgChart1"/>
    <dgm:cxn modelId="{E9AFE280-4BBB-48CE-90F1-AD7C7EC6BB17}" type="presParOf" srcId="{F6BCD3C5-7AB9-4E09-A78D-C00146F59D10}" destId="{2C2766E6-5FA3-45B2-9AE4-51CBF4DD8D3B}" srcOrd="1" destOrd="0" presId="urn:microsoft.com/office/officeart/2005/8/layout/orgChart1"/>
    <dgm:cxn modelId="{8AFA2126-4DC7-45B9-9543-300CB8030773}" type="presParOf" srcId="{8DD0A0FE-2A87-451C-92D8-92301B4E97F4}" destId="{C5B35455-9A7B-43CE-B84F-893EA3352901}" srcOrd="1" destOrd="0" presId="urn:microsoft.com/office/officeart/2005/8/layout/orgChart1"/>
    <dgm:cxn modelId="{C243D1DC-F706-4F5D-AD33-DA6403EF3BF0}" type="presParOf" srcId="{C5B35455-9A7B-43CE-B84F-893EA3352901}" destId="{C9B7C721-4933-41F5-8FE9-109E43A609CC}" srcOrd="0" destOrd="0" presId="urn:microsoft.com/office/officeart/2005/8/layout/orgChart1"/>
    <dgm:cxn modelId="{8A2B2BA1-5957-4E6C-ABE5-8695EF23DD10}" type="presParOf" srcId="{C5B35455-9A7B-43CE-B84F-893EA3352901}" destId="{4BB9AF8F-4C39-497C-9138-47EA220A6099}" srcOrd="1" destOrd="0" presId="urn:microsoft.com/office/officeart/2005/8/layout/orgChart1"/>
    <dgm:cxn modelId="{3D5776E8-4AD9-42A1-8373-87FEE13ED091}" type="presParOf" srcId="{4BB9AF8F-4C39-497C-9138-47EA220A6099}" destId="{DE7A31A3-D7A3-4E7F-B528-B8EB3148BC78}" srcOrd="0" destOrd="0" presId="urn:microsoft.com/office/officeart/2005/8/layout/orgChart1"/>
    <dgm:cxn modelId="{43005F07-1495-408D-BD0B-5667BCF01112}" type="presParOf" srcId="{DE7A31A3-D7A3-4E7F-B528-B8EB3148BC78}" destId="{3AB37668-309E-42DB-9A2B-AB625A7F53EF}" srcOrd="0" destOrd="0" presId="urn:microsoft.com/office/officeart/2005/8/layout/orgChart1"/>
    <dgm:cxn modelId="{76A3D0CE-EEC7-4D0A-922B-24D441D45AF1}" type="presParOf" srcId="{DE7A31A3-D7A3-4E7F-B528-B8EB3148BC78}" destId="{60944E66-07ED-46E3-8F55-E231E1FBBDB0}" srcOrd="1" destOrd="0" presId="urn:microsoft.com/office/officeart/2005/8/layout/orgChart1"/>
    <dgm:cxn modelId="{06D15998-CA8E-4B55-BC3C-B44F556B660A}" type="presParOf" srcId="{4BB9AF8F-4C39-497C-9138-47EA220A6099}" destId="{ED92201D-49B0-4651-8E56-0E6B7FDEF584}" srcOrd="1" destOrd="0" presId="urn:microsoft.com/office/officeart/2005/8/layout/orgChart1"/>
    <dgm:cxn modelId="{9B73B36A-8607-460E-BFEE-6E5A0ED6F1E7}" type="presParOf" srcId="{4BB9AF8F-4C39-497C-9138-47EA220A6099}" destId="{1FF5C694-115E-47F7-859D-53F66F790763}" srcOrd="2" destOrd="0" presId="urn:microsoft.com/office/officeart/2005/8/layout/orgChart1"/>
    <dgm:cxn modelId="{755331F5-20FD-48D1-8623-D8392E6BBE88}" type="presParOf" srcId="{C5B35455-9A7B-43CE-B84F-893EA3352901}" destId="{CE128301-0C16-4CD6-A09B-7392F6DCB75A}" srcOrd="2" destOrd="0" presId="urn:microsoft.com/office/officeart/2005/8/layout/orgChart1"/>
    <dgm:cxn modelId="{A4300B4A-14FE-4113-A332-562F4D3B006F}" type="presParOf" srcId="{C5B35455-9A7B-43CE-B84F-893EA3352901}" destId="{46FE7FE4-E168-4789-9833-02D4B9A1BE53}" srcOrd="3" destOrd="0" presId="urn:microsoft.com/office/officeart/2005/8/layout/orgChart1"/>
    <dgm:cxn modelId="{D8FD7C7E-669B-4CD4-9347-4C5DB051EEE7}" type="presParOf" srcId="{46FE7FE4-E168-4789-9833-02D4B9A1BE53}" destId="{16C3AC18-FFC5-4CC6-B35C-2D389CA279AF}" srcOrd="0" destOrd="0" presId="urn:microsoft.com/office/officeart/2005/8/layout/orgChart1"/>
    <dgm:cxn modelId="{3EBD0031-6702-4A55-BCE8-873B889D0C65}" type="presParOf" srcId="{16C3AC18-FFC5-4CC6-B35C-2D389CA279AF}" destId="{3CF99946-5061-4C1B-B3A0-6202264B8CB3}" srcOrd="0" destOrd="0" presId="urn:microsoft.com/office/officeart/2005/8/layout/orgChart1"/>
    <dgm:cxn modelId="{265C9BB7-6F94-40E7-BA75-5258A95E074B}" type="presParOf" srcId="{16C3AC18-FFC5-4CC6-B35C-2D389CA279AF}" destId="{0BA1CB3B-4236-42BE-9380-965E8EA9EC7C}" srcOrd="1" destOrd="0" presId="urn:microsoft.com/office/officeart/2005/8/layout/orgChart1"/>
    <dgm:cxn modelId="{A9C0C736-5508-4DCF-BDD0-D36C46D0D6C7}" type="presParOf" srcId="{46FE7FE4-E168-4789-9833-02D4B9A1BE53}" destId="{9B6D88E1-DD63-43A1-BC17-041C39762EA0}" srcOrd="1" destOrd="0" presId="urn:microsoft.com/office/officeart/2005/8/layout/orgChart1"/>
    <dgm:cxn modelId="{8E50FCB2-6DC0-4E7D-8B94-FEE31374404D}" type="presParOf" srcId="{46FE7FE4-E168-4789-9833-02D4B9A1BE53}" destId="{24C99048-5022-4190-944C-63D62738E3B2}" srcOrd="2" destOrd="0" presId="urn:microsoft.com/office/officeart/2005/8/layout/orgChart1"/>
    <dgm:cxn modelId="{819D592D-2EE8-4089-A75D-2CDE73806612}" type="presParOf" srcId="{C5B35455-9A7B-43CE-B84F-893EA3352901}" destId="{8B26BD86-E9C7-45E5-9A9B-89E7E7DE8822}" srcOrd="4" destOrd="0" presId="urn:microsoft.com/office/officeart/2005/8/layout/orgChart1"/>
    <dgm:cxn modelId="{10AD6EFD-6800-4A85-A78B-B115FA0E0ECA}" type="presParOf" srcId="{C5B35455-9A7B-43CE-B84F-893EA3352901}" destId="{E8BC181D-E69A-4573-99FD-23F7766DDED9}" srcOrd="5" destOrd="0" presId="urn:microsoft.com/office/officeart/2005/8/layout/orgChart1"/>
    <dgm:cxn modelId="{9E393903-7269-49E3-A75F-251789926134}" type="presParOf" srcId="{E8BC181D-E69A-4573-99FD-23F7766DDED9}" destId="{96E24813-ED35-4CC9-8382-0979391C193A}" srcOrd="0" destOrd="0" presId="urn:microsoft.com/office/officeart/2005/8/layout/orgChart1"/>
    <dgm:cxn modelId="{CC030086-24BF-47AB-B40B-4FB5DCB48BD4}" type="presParOf" srcId="{96E24813-ED35-4CC9-8382-0979391C193A}" destId="{A553031D-B196-451F-A7EE-8663E4DE9D4C}" srcOrd="0" destOrd="0" presId="urn:microsoft.com/office/officeart/2005/8/layout/orgChart1"/>
    <dgm:cxn modelId="{974B5594-15EB-4D52-9E4C-7A21B379C9B8}" type="presParOf" srcId="{96E24813-ED35-4CC9-8382-0979391C193A}" destId="{7D4F9BAD-0E45-4513-B2D2-BB37EE731629}" srcOrd="1" destOrd="0" presId="urn:microsoft.com/office/officeart/2005/8/layout/orgChart1"/>
    <dgm:cxn modelId="{DF36A9C2-B9FD-4585-8164-48429BD9145A}" type="presParOf" srcId="{E8BC181D-E69A-4573-99FD-23F7766DDED9}" destId="{6585D0F2-33BA-4C10-B2D0-53CDEC914B3D}" srcOrd="1" destOrd="0" presId="urn:microsoft.com/office/officeart/2005/8/layout/orgChart1"/>
    <dgm:cxn modelId="{FBAD09D0-95A7-4FBF-B8CA-089D1E5FF9FD}" type="presParOf" srcId="{E8BC181D-E69A-4573-99FD-23F7766DDED9}" destId="{CFBC59C7-8716-4E1D-B14C-245AFA7615B7}" srcOrd="2" destOrd="0" presId="urn:microsoft.com/office/officeart/2005/8/layout/orgChart1"/>
    <dgm:cxn modelId="{40B2B952-675A-47BE-A327-19FFB5AE0A83}" type="presParOf" srcId="{8DD0A0FE-2A87-451C-92D8-92301B4E97F4}" destId="{E2F356BD-09ED-4254-A2A8-88C9B179BE85}" srcOrd="2" destOrd="0" presId="urn:microsoft.com/office/officeart/2005/8/layout/orgChart1"/>
    <dgm:cxn modelId="{5C9B18D5-462E-4B8D-BD83-57D46621322F}" type="presParOf" srcId="{5A342430-EA8C-4609-BE09-959849700F5A}" destId="{86DE5556-AD5F-4C4A-8069-A4BC3338FB5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7C45998-B41D-4411-B6A7-6D0F2B6D584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9B016CE-20AE-4746-B0E7-B4C62D777EE7}">
      <dgm:prSet phldrT="[Texto]" custT="1"/>
      <dgm:spPr/>
      <dgm:t>
        <a:bodyPr/>
        <a:lstStyle/>
        <a:p>
          <a:r>
            <a:rPr lang="es-ES" sz="1200" dirty="0"/>
            <a:t>Defensor (a) Municipal</a:t>
          </a:r>
        </a:p>
        <a:p>
          <a:r>
            <a:rPr lang="es-ES" sz="1200" dirty="0"/>
            <a:t> </a:t>
          </a:r>
        </a:p>
      </dgm:t>
    </dgm:pt>
    <dgm:pt modelId="{C23E4876-28D1-4796-A1C8-FA941CA6535F}" type="parTrans" cxnId="{F914B7C8-B526-4AEA-B0EB-467BEF8D1A74}">
      <dgm:prSet/>
      <dgm:spPr/>
      <dgm:t>
        <a:bodyPr/>
        <a:lstStyle/>
        <a:p>
          <a:endParaRPr lang="es-ES" sz="1200"/>
        </a:p>
      </dgm:t>
    </dgm:pt>
    <dgm:pt modelId="{0C8DA9E5-93A3-4128-823C-06947BD904BC}" type="sibTrans" cxnId="{F914B7C8-B526-4AEA-B0EB-467BEF8D1A74}">
      <dgm:prSet/>
      <dgm:spPr/>
      <dgm:t>
        <a:bodyPr/>
        <a:lstStyle/>
        <a:p>
          <a:endParaRPr lang="es-ES" sz="1200"/>
        </a:p>
      </dgm:t>
    </dgm:pt>
    <dgm:pt modelId="{C1D6C490-277E-4CA6-B0C1-EFF5C5D79A8B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Abogado (a) Defensoría Poniente CBF No. 1  </a:t>
          </a:r>
        </a:p>
        <a:p>
          <a:pPr>
            <a:spcAft>
              <a:spcPts val="0"/>
            </a:spcAft>
          </a:pPr>
          <a:endParaRPr lang="es-ES" sz="1200" dirty="0"/>
        </a:p>
      </dgm:t>
    </dgm:pt>
    <dgm:pt modelId="{1B1D8067-ADE1-4AA4-9CF5-6A80616FCAD8}" type="sibTrans" cxnId="{3A633A49-E293-4E85-8418-7E531E14A237}">
      <dgm:prSet/>
      <dgm:spPr/>
      <dgm:t>
        <a:bodyPr/>
        <a:lstStyle/>
        <a:p>
          <a:endParaRPr lang="es-ES" sz="1200"/>
        </a:p>
      </dgm:t>
    </dgm:pt>
    <dgm:pt modelId="{D54C947C-F253-4B29-A6BE-F1CDD4C80DC4}" type="parTrans" cxnId="{3A633A49-E293-4E85-8418-7E531E14A237}">
      <dgm:prSet/>
      <dgm:spPr/>
      <dgm:t>
        <a:bodyPr/>
        <a:lstStyle/>
        <a:p>
          <a:endParaRPr lang="es-ES" sz="1200"/>
        </a:p>
      </dgm:t>
    </dgm:pt>
    <dgm:pt modelId="{20F3D214-5698-46BC-846C-23EC9F7FC292}">
      <dgm:prSet phldrT="[Texto]" custT="1"/>
      <dgm:spPr/>
      <dgm:t>
        <a:bodyPr/>
        <a:lstStyle/>
        <a:p>
          <a:r>
            <a:rPr lang="es-ES" sz="1200" dirty="0"/>
            <a:t>Abogado (a) Defensoría Norte Valle Verde </a:t>
          </a:r>
        </a:p>
        <a:p>
          <a:endParaRPr lang="es-ES" sz="1200" dirty="0"/>
        </a:p>
      </dgm:t>
    </dgm:pt>
    <dgm:pt modelId="{F780A42F-4333-4ECF-A390-A9142394DF60}" type="sibTrans" cxnId="{EDD9A251-CF26-4FED-8316-8DB2026E864C}">
      <dgm:prSet/>
      <dgm:spPr/>
      <dgm:t>
        <a:bodyPr/>
        <a:lstStyle/>
        <a:p>
          <a:endParaRPr lang="es-ES" sz="1200"/>
        </a:p>
      </dgm:t>
    </dgm:pt>
    <dgm:pt modelId="{D7D79761-4473-432F-874F-987459E3C565}" type="parTrans" cxnId="{EDD9A251-CF26-4FED-8316-8DB2026E864C}">
      <dgm:prSet/>
      <dgm:spPr/>
      <dgm:t>
        <a:bodyPr/>
        <a:lstStyle/>
        <a:p>
          <a:endParaRPr lang="es-ES" sz="1200"/>
        </a:p>
      </dgm:t>
    </dgm:pt>
    <dgm:pt modelId="{9698F691-E6FA-4D9D-B5FC-105EED9580D1}">
      <dgm:prSet phldrT="[Texto]" custT="1"/>
      <dgm:spPr/>
      <dgm:t>
        <a:bodyPr/>
        <a:lstStyle/>
        <a:p>
          <a:r>
            <a:rPr lang="es-ES" sz="1200" dirty="0"/>
            <a:t>Abogado (a) Defensoría Centro </a:t>
          </a:r>
        </a:p>
      </dgm:t>
    </dgm:pt>
    <dgm:pt modelId="{BC7A0C1C-7F52-4B0B-84FA-E769CB4C7F5E}" type="sibTrans" cxnId="{BD4621AA-9B4D-4B00-A231-1A799446873E}">
      <dgm:prSet/>
      <dgm:spPr/>
      <dgm:t>
        <a:bodyPr/>
        <a:lstStyle/>
        <a:p>
          <a:endParaRPr lang="es-ES" sz="1200"/>
        </a:p>
      </dgm:t>
    </dgm:pt>
    <dgm:pt modelId="{98D2658C-55E2-4203-AB0F-C093AE0F3E8B}" type="parTrans" cxnId="{BD4621AA-9B4D-4B00-A231-1A799446873E}">
      <dgm:prSet/>
      <dgm:spPr/>
      <dgm:t>
        <a:bodyPr/>
        <a:lstStyle/>
        <a:p>
          <a:endParaRPr lang="es-ES" sz="1200"/>
        </a:p>
      </dgm:t>
    </dgm:pt>
    <dgm:pt modelId="{BB32CD88-FAB1-47C9-8A71-33303104C9BC}" type="asst">
      <dgm:prSet custT="1"/>
      <dgm:spPr/>
      <dgm:t>
        <a:bodyPr/>
        <a:lstStyle/>
        <a:p>
          <a:endParaRPr lang="es-ES" sz="1200" dirty="0"/>
        </a:p>
      </dgm:t>
    </dgm:pt>
    <dgm:pt modelId="{33C5315D-61AD-4DE6-8891-436EE9F52B21}" type="sibTrans" cxnId="{9E34804B-F893-4F81-8A5B-FA9E61FCBEBE}">
      <dgm:prSet/>
      <dgm:spPr/>
      <dgm:t>
        <a:bodyPr/>
        <a:lstStyle/>
        <a:p>
          <a:endParaRPr lang="es-ES" sz="1200"/>
        </a:p>
      </dgm:t>
    </dgm:pt>
    <dgm:pt modelId="{395E16BE-2525-4D0A-97AF-0D0C758C98CB}" type="parTrans" cxnId="{9E34804B-F893-4F81-8A5B-FA9E61FCBEBE}">
      <dgm:prSet/>
      <dgm:spPr/>
      <dgm:t>
        <a:bodyPr/>
        <a:lstStyle/>
        <a:p>
          <a:endParaRPr lang="es-ES" sz="1200"/>
        </a:p>
      </dgm:t>
    </dgm:pt>
    <dgm:pt modelId="{5D650626-83D5-476B-B077-A55510592871}" type="asst">
      <dgm:prSet phldrT="[Texto]"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7C99A8E8-3D64-4E53-9111-AD3A51561604}" type="sibTrans" cxnId="{BB0B1D91-FF60-4E70-B146-1DF847BBA7C5}">
      <dgm:prSet/>
      <dgm:spPr/>
      <dgm:t>
        <a:bodyPr/>
        <a:lstStyle/>
        <a:p>
          <a:endParaRPr lang="es-ES" sz="1200"/>
        </a:p>
      </dgm:t>
    </dgm:pt>
    <dgm:pt modelId="{A4FA4D25-2AD6-4F82-8AD3-43726050ADC0}" type="parTrans" cxnId="{BB0B1D91-FF60-4E70-B146-1DF847BBA7C5}">
      <dgm:prSet/>
      <dgm:spPr/>
      <dgm:t>
        <a:bodyPr/>
        <a:lstStyle/>
        <a:p>
          <a:endParaRPr lang="es-ES" sz="1200"/>
        </a:p>
      </dgm:t>
    </dgm:pt>
    <dgm:pt modelId="{63F7EA1E-AE4A-4D5E-9619-D234486E52B7}" type="asst">
      <dgm:prSet custT="1"/>
      <dgm:spPr/>
      <dgm:t>
        <a:bodyPr/>
        <a:lstStyle/>
        <a:p>
          <a:r>
            <a:rPr lang="es-ES" sz="1200" dirty="0"/>
            <a:t>Responsable Área </a:t>
          </a:r>
        </a:p>
      </dgm:t>
    </dgm:pt>
    <dgm:pt modelId="{B152D953-2A2E-4FD9-AC09-C440CB977F85}" type="parTrans" cxnId="{4C6CC408-C163-48E6-A878-DE7A1B0FEBB0}">
      <dgm:prSet/>
      <dgm:spPr/>
      <dgm:t>
        <a:bodyPr/>
        <a:lstStyle/>
        <a:p>
          <a:endParaRPr lang="es-ES" sz="1200"/>
        </a:p>
      </dgm:t>
    </dgm:pt>
    <dgm:pt modelId="{FD7CBC48-E60C-4E98-8FFE-FDDF864C1014}" type="sibTrans" cxnId="{4C6CC408-C163-48E6-A878-DE7A1B0FEBB0}">
      <dgm:prSet/>
      <dgm:spPr/>
      <dgm:t>
        <a:bodyPr/>
        <a:lstStyle/>
        <a:p>
          <a:endParaRPr lang="es-ES" sz="1200"/>
        </a:p>
      </dgm:t>
    </dgm:pt>
    <dgm:pt modelId="{548B96FD-BCCD-4795-B298-E0EB44E68A9F}" type="asst">
      <dgm:prSet custT="1"/>
      <dgm:spPr/>
      <dgm:t>
        <a:bodyPr/>
        <a:lstStyle/>
        <a:p>
          <a:r>
            <a:rPr lang="es-ES" sz="1200" dirty="0"/>
            <a:t>Encargado (a) </a:t>
          </a:r>
        </a:p>
      </dgm:t>
    </dgm:pt>
    <dgm:pt modelId="{229AB552-97E4-4D8B-AE3C-EB49AA9947F4}" type="parTrans" cxnId="{7BEB9A0E-B393-46B8-9827-9E7A59A12199}">
      <dgm:prSet/>
      <dgm:spPr/>
      <dgm:t>
        <a:bodyPr/>
        <a:lstStyle/>
        <a:p>
          <a:endParaRPr lang="es-ES" sz="1200"/>
        </a:p>
      </dgm:t>
    </dgm:pt>
    <dgm:pt modelId="{3DA63BB0-3352-4536-AB83-F4A35C58C62B}" type="sibTrans" cxnId="{7BEB9A0E-B393-46B8-9827-9E7A59A12199}">
      <dgm:prSet/>
      <dgm:spPr/>
      <dgm:t>
        <a:bodyPr/>
        <a:lstStyle/>
        <a:p>
          <a:endParaRPr lang="es-ES" sz="1200"/>
        </a:p>
      </dgm:t>
    </dgm:pt>
    <dgm:pt modelId="{25CBF60D-0BDF-4CA0-9997-B719FB3CDEE1}" type="asst">
      <dgm:prSet custT="1"/>
      <dgm:spPr/>
      <dgm:t>
        <a:bodyPr/>
        <a:lstStyle/>
        <a:p>
          <a:r>
            <a:rPr lang="es-ES" sz="1200" dirty="0"/>
            <a:t>Psicólogo(a) </a:t>
          </a:r>
        </a:p>
        <a:p>
          <a:r>
            <a:rPr lang="es-ES" sz="1200" dirty="0"/>
            <a:t> </a:t>
          </a:r>
        </a:p>
      </dgm:t>
    </dgm:pt>
    <dgm:pt modelId="{6E7750E6-03BA-4BA8-9076-364C3CF17C8C}" type="parTrans" cxnId="{30E05FF1-94F4-4AC3-B413-5BFD9889FCC9}">
      <dgm:prSet/>
      <dgm:spPr/>
      <dgm:t>
        <a:bodyPr/>
        <a:lstStyle/>
        <a:p>
          <a:endParaRPr lang="es-ES" sz="1200"/>
        </a:p>
      </dgm:t>
    </dgm:pt>
    <dgm:pt modelId="{2737570F-C8F7-4F58-8BF6-38048E49322C}" type="sibTrans" cxnId="{30E05FF1-94F4-4AC3-B413-5BFD9889FCC9}">
      <dgm:prSet/>
      <dgm:spPr/>
      <dgm:t>
        <a:bodyPr/>
        <a:lstStyle/>
        <a:p>
          <a:endParaRPr lang="es-ES" sz="1200"/>
        </a:p>
      </dgm:t>
    </dgm:pt>
    <dgm:pt modelId="{E3602998-130A-46FD-BB06-274DD8217783}" type="asst">
      <dgm:prSet custT="1"/>
      <dgm:spPr/>
      <dgm:t>
        <a:bodyPr/>
        <a:lstStyle/>
        <a:p>
          <a:r>
            <a:rPr lang="es-ES" sz="1200" dirty="0"/>
            <a:t>Trabajadores (as) Social   </a:t>
          </a:r>
        </a:p>
      </dgm:t>
    </dgm:pt>
    <dgm:pt modelId="{ADC1ABB0-FEEA-4D16-BD25-B2DC54A9EA3D}" type="parTrans" cxnId="{BE9958F6-FC1C-43BE-9FF0-46D9181DF118}">
      <dgm:prSet/>
      <dgm:spPr/>
      <dgm:t>
        <a:bodyPr/>
        <a:lstStyle/>
        <a:p>
          <a:endParaRPr lang="es-ES" sz="1200"/>
        </a:p>
      </dgm:t>
    </dgm:pt>
    <dgm:pt modelId="{088EEB43-8D99-4E19-9C18-637ACF05AD6E}" type="sibTrans" cxnId="{BE9958F6-FC1C-43BE-9FF0-46D9181DF118}">
      <dgm:prSet/>
      <dgm:spPr/>
      <dgm:t>
        <a:bodyPr/>
        <a:lstStyle/>
        <a:p>
          <a:endParaRPr lang="es-ES" sz="1200"/>
        </a:p>
      </dgm:t>
    </dgm:pt>
    <dgm:pt modelId="{FA91F767-0BAD-4146-9997-CE7C6393A98F}" type="asst">
      <dgm:prSet custT="1"/>
      <dgm:spPr/>
      <dgm:t>
        <a:bodyPr/>
        <a:lstStyle/>
        <a:p>
          <a:r>
            <a:rPr lang="es-ES" sz="1200" dirty="0"/>
            <a:t>Encargado (a) </a:t>
          </a:r>
        </a:p>
      </dgm:t>
    </dgm:pt>
    <dgm:pt modelId="{B6167863-2FD5-4590-99B1-C2FE4B6DF7E3}" type="parTrans" cxnId="{8D5FCA70-58AF-493F-AC08-10EB8A8CE92E}">
      <dgm:prSet/>
      <dgm:spPr/>
      <dgm:t>
        <a:bodyPr/>
        <a:lstStyle/>
        <a:p>
          <a:endParaRPr lang="es-ES" sz="1200"/>
        </a:p>
      </dgm:t>
    </dgm:pt>
    <dgm:pt modelId="{BD4E1E18-874B-4291-817E-1CE492DA2E34}" type="sibTrans" cxnId="{8D5FCA70-58AF-493F-AC08-10EB8A8CE92E}">
      <dgm:prSet/>
      <dgm:spPr/>
      <dgm:t>
        <a:bodyPr/>
        <a:lstStyle/>
        <a:p>
          <a:endParaRPr lang="es-ES" sz="1200"/>
        </a:p>
      </dgm:t>
    </dgm:pt>
    <dgm:pt modelId="{97613FE5-0F9A-4DF1-A539-E2FC4597A12A}" type="asst">
      <dgm:prSet custT="1"/>
      <dgm:spPr/>
      <dgm:t>
        <a:bodyPr/>
        <a:lstStyle/>
        <a:p>
          <a:r>
            <a:rPr lang="es-ES" sz="1200" dirty="0"/>
            <a:t>Psicólogos(as)   </a:t>
          </a:r>
        </a:p>
      </dgm:t>
    </dgm:pt>
    <dgm:pt modelId="{8038013B-AE2B-4AD3-81A7-9BFD0FA59CB4}" type="parTrans" cxnId="{A5B9E120-E588-40B2-A8F9-9E5585AAF4BA}">
      <dgm:prSet/>
      <dgm:spPr/>
      <dgm:t>
        <a:bodyPr/>
        <a:lstStyle/>
        <a:p>
          <a:endParaRPr lang="es-ES" sz="1200"/>
        </a:p>
      </dgm:t>
    </dgm:pt>
    <dgm:pt modelId="{01B117EC-03FF-4FBB-894F-EF30B6E35483}" type="sibTrans" cxnId="{A5B9E120-E588-40B2-A8F9-9E5585AAF4BA}">
      <dgm:prSet/>
      <dgm:spPr/>
      <dgm:t>
        <a:bodyPr/>
        <a:lstStyle/>
        <a:p>
          <a:endParaRPr lang="es-ES" sz="1200"/>
        </a:p>
      </dgm:t>
    </dgm:pt>
    <dgm:pt modelId="{144AF695-808E-497F-9A52-AA52634D656A}" type="asst">
      <dgm:prSet custT="1"/>
      <dgm:spPr/>
      <dgm:t>
        <a:bodyPr/>
        <a:lstStyle/>
        <a:p>
          <a:r>
            <a:rPr lang="es-ES" sz="1200" dirty="0"/>
            <a:t>Supervisor (a) </a:t>
          </a:r>
        </a:p>
      </dgm:t>
    </dgm:pt>
    <dgm:pt modelId="{377B1D91-27AD-4594-8E42-4CA91CA3D153}" type="parTrans" cxnId="{4AB7912F-1649-4B34-BB38-962D4BA2E63E}">
      <dgm:prSet/>
      <dgm:spPr/>
      <dgm:t>
        <a:bodyPr/>
        <a:lstStyle/>
        <a:p>
          <a:endParaRPr lang="es-ES" sz="1200"/>
        </a:p>
      </dgm:t>
    </dgm:pt>
    <dgm:pt modelId="{3F1A6CA1-044A-42E0-A53D-496EA495F860}" type="sibTrans" cxnId="{4AB7912F-1649-4B34-BB38-962D4BA2E63E}">
      <dgm:prSet/>
      <dgm:spPr/>
      <dgm:t>
        <a:bodyPr/>
        <a:lstStyle/>
        <a:p>
          <a:endParaRPr lang="es-ES" sz="1200"/>
        </a:p>
      </dgm:t>
    </dgm:pt>
    <dgm:pt modelId="{256D53C1-E0DF-4F80-863C-3C4725790350}" type="asst">
      <dgm:prSet custT="1"/>
      <dgm:spPr/>
      <dgm:t>
        <a:bodyPr/>
        <a:lstStyle/>
        <a:p>
          <a:r>
            <a:rPr lang="es-ES" sz="1200" dirty="0"/>
            <a:t>Trabajador (a) Social </a:t>
          </a:r>
        </a:p>
      </dgm:t>
    </dgm:pt>
    <dgm:pt modelId="{07307088-990B-4435-BAE5-769F0694F37C}" type="parTrans" cxnId="{AD00B7EB-78B1-4F8C-B504-2675AA78FB54}">
      <dgm:prSet/>
      <dgm:spPr/>
      <dgm:t>
        <a:bodyPr/>
        <a:lstStyle/>
        <a:p>
          <a:endParaRPr lang="es-ES" sz="1200"/>
        </a:p>
      </dgm:t>
    </dgm:pt>
    <dgm:pt modelId="{6D53D87D-4F4E-415D-808F-7CE3CCFCDA83}" type="sibTrans" cxnId="{AD00B7EB-78B1-4F8C-B504-2675AA78FB54}">
      <dgm:prSet/>
      <dgm:spPr/>
      <dgm:t>
        <a:bodyPr/>
        <a:lstStyle/>
        <a:p>
          <a:endParaRPr lang="es-ES" sz="1200"/>
        </a:p>
      </dgm:t>
    </dgm:pt>
    <dgm:pt modelId="{259A7B26-D2AA-4241-B535-8C888D70A7D8}" type="asst">
      <dgm:prSet custT="1"/>
      <dgm:spPr/>
      <dgm:t>
        <a:bodyPr/>
        <a:lstStyle/>
        <a:p>
          <a:r>
            <a:rPr lang="es-ES" sz="1200" dirty="0"/>
            <a:t>Encargado (a) </a:t>
          </a:r>
        </a:p>
      </dgm:t>
    </dgm:pt>
    <dgm:pt modelId="{70BC2E8D-DE44-4C3B-951E-9DAB6E14CF48}" type="parTrans" cxnId="{DF1801C6-C60E-4598-A0DC-4563D8C36FBE}">
      <dgm:prSet/>
      <dgm:spPr/>
      <dgm:t>
        <a:bodyPr/>
        <a:lstStyle/>
        <a:p>
          <a:endParaRPr lang="es-ES" sz="1200"/>
        </a:p>
      </dgm:t>
    </dgm:pt>
    <dgm:pt modelId="{84922540-F918-4477-B6C2-3034D52F3B69}" type="sibTrans" cxnId="{DF1801C6-C60E-4598-A0DC-4563D8C36FBE}">
      <dgm:prSet/>
      <dgm:spPr/>
      <dgm:t>
        <a:bodyPr/>
        <a:lstStyle/>
        <a:p>
          <a:endParaRPr lang="es-ES" sz="1200"/>
        </a:p>
      </dgm:t>
    </dgm:pt>
    <dgm:pt modelId="{5C32114C-393A-454F-BEB3-AA1DFCDB7D5A}" type="asst">
      <dgm:prSet custT="1"/>
      <dgm:spPr/>
      <dgm:t>
        <a:bodyPr/>
        <a:lstStyle/>
        <a:p>
          <a:r>
            <a:rPr lang="es-ES" sz="1200" dirty="0"/>
            <a:t>Auxiliares    </a:t>
          </a:r>
        </a:p>
      </dgm:t>
    </dgm:pt>
    <dgm:pt modelId="{162555AC-DCF1-4C34-8319-F503C959F090}" type="parTrans" cxnId="{233BA3F3-8C83-4368-B997-1DA2D243BC47}">
      <dgm:prSet/>
      <dgm:spPr/>
      <dgm:t>
        <a:bodyPr/>
        <a:lstStyle/>
        <a:p>
          <a:endParaRPr lang="es-ES" sz="1200"/>
        </a:p>
      </dgm:t>
    </dgm:pt>
    <dgm:pt modelId="{8E21BA4D-8547-4861-AAB4-9DA72872ED91}" type="sibTrans" cxnId="{233BA3F3-8C83-4368-B997-1DA2D243BC47}">
      <dgm:prSet/>
      <dgm:spPr/>
      <dgm:t>
        <a:bodyPr/>
        <a:lstStyle/>
        <a:p>
          <a:endParaRPr lang="es-ES" sz="1200"/>
        </a:p>
      </dgm:t>
    </dgm:pt>
    <dgm:pt modelId="{6C1B4620-E23B-4F0C-B317-8D804EBE6231}" type="asst">
      <dgm:prSet custT="1"/>
      <dgm:spPr/>
      <dgm:t>
        <a:bodyPr/>
        <a:lstStyle/>
        <a:p>
          <a:r>
            <a:rPr lang="es-ES" sz="1200" dirty="0"/>
            <a:t>Chofer </a:t>
          </a:r>
        </a:p>
        <a:p>
          <a:endParaRPr lang="es-ES" sz="1200" dirty="0"/>
        </a:p>
      </dgm:t>
    </dgm:pt>
    <dgm:pt modelId="{6CFDC148-2889-474B-8A12-721C20CB4B36}" type="parTrans" cxnId="{2126B741-D403-4601-ADB0-A2EF609B7B56}">
      <dgm:prSet/>
      <dgm:spPr/>
      <dgm:t>
        <a:bodyPr/>
        <a:lstStyle/>
        <a:p>
          <a:endParaRPr lang="es-ES" sz="1200"/>
        </a:p>
      </dgm:t>
    </dgm:pt>
    <dgm:pt modelId="{8C5F2217-3766-4CE0-9447-3D7EDE7595A1}" type="sibTrans" cxnId="{2126B741-D403-4601-ADB0-A2EF609B7B56}">
      <dgm:prSet/>
      <dgm:spPr/>
      <dgm:t>
        <a:bodyPr/>
        <a:lstStyle/>
        <a:p>
          <a:endParaRPr lang="es-ES" sz="1200"/>
        </a:p>
      </dgm:t>
    </dgm:pt>
    <dgm:pt modelId="{6E83F3EF-1A96-4FBE-BD3B-118422EF2C16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/>
            <a:t>Psicólogo (a)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/>
            <a:t> </a:t>
          </a:r>
        </a:p>
      </dgm:t>
    </dgm:pt>
    <dgm:pt modelId="{F2E36900-1B31-4F70-8AF3-2E998FBA8173}" type="parTrans" cxnId="{344109F3-00A0-4145-BEB9-DDDFEDF4FF79}">
      <dgm:prSet/>
      <dgm:spPr/>
      <dgm:t>
        <a:bodyPr/>
        <a:lstStyle/>
        <a:p>
          <a:endParaRPr lang="es-ES" sz="1200"/>
        </a:p>
      </dgm:t>
    </dgm:pt>
    <dgm:pt modelId="{365B4989-216A-4BBA-86DF-AB1DFDBFEA56}" type="sibTrans" cxnId="{344109F3-00A0-4145-BEB9-DDDFEDF4FF79}">
      <dgm:prSet/>
      <dgm:spPr/>
      <dgm:t>
        <a:bodyPr/>
        <a:lstStyle/>
        <a:p>
          <a:endParaRPr lang="es-ES" sz="1200"/>
        </a:p>
      </dgm:t>
    </dgm:pt>
    <dgm:pt modelId="{2CCEE108-E3BF-4A1E-9204-2572858A9500}" type="asst">
      <dgm:prSet custT="1"/>
      <dgm:spPr/>
      <dgm:t>
        <a:bodyPr/>
        <a:lstStyle/>
        <a:p>
          <a:r>
            <a:rPr lang="es-ES" sz="1200" dirty="0"/>
            <a:t>Trabajadores (as) Social   </a:t>
          </a:r>
        </a:p>
      </dgm:t>
    </dgm:pt>
    <dgm:pt modelId="{EF5DCA01-66DA-4F25-99DE-CDE812AAE3B9}" type="parTrans" cxnId="{9D6E4790-1C99-4FE0-B924-53C349112A57}">
      <dgm:prSet/>
      <dgm:spPr/>
      <dgm:t>
        <a:bodyPr/>
        <a:lstStyle/>
        <a:p>
          <a:endParaRPr lang="es-ES" sz="1200"/>
        </a:p>
      </dgm:t>
    </dgm:pt>
    <dgm:pt modelId="{37E4F7AE-279F-4F90-AABF-61ABAC6CBCA5}" type="sibTrans" cxnId="{9D6E4790-1C99-4FE0-B924-53C349112A57}">
      <dgm:prSet/>
      <dgm:spPr/>
      <dgm:t>
        <a:bodyPr/>
        <a:lstStyle/>
        <a:p>
          <a:endParaRPr lang="es-ES" sz="1200"/>
        </a:p>
      </dgm:t>
    </dgm:pt>
    <dgm:pt modelId="{AFB92847-58AD-4F78-AA1B-238A38710D11}" type="asst">
      <dgm:prSet custT="1"/>
      <dgm:spPr/>
      <dgm:t>
        <a:bodyPr/>
        <a:lstStyle/>
        <a:p>
          <a:r>
            <a:rPr lang="es-ES" sz="1200" dirty="0"/>
            <a:t>Encargado (a) </a:t>
          </a:r>
        </a:p>
      </dgm:t>
    </dgm:pt>
    <dgm:pt modelId="{E0B08F68-B2FE-4F11-B534-68354D422A09}" type="parTrans" cxnId="{55052062-C2D3-494A-AA71-06F115C7D865}">
      <dgm:prSet/>
      <dgm:spPr/>
      <dgm:t>
        <a:bodyPr/>
        <a:lstStyle/>
        <a:p>
          <a:endParaRPr lang="es-ES" sz="1200"/>
        </a:p>
      </dgm:t>
    </dgm:pt>
    <dgm:pt modelId="{19DE510A-E383-4634-B7F8-045AE9E0259F}" type="sibTrans" cxnId="{55052062-C2D3-494A-AA71-06F115C7D865}">
      <dgm:prSet/>
      <dgm:spPr/>
      <dgm:t>
        <a:bodyPr/>
        <a:lstStyle/>
        <a:p>
          <a:endParaRPr lang="es-ES" sz="1200"/>
        </a:p>
      </dgm:t>
    </dgm:pt>
    <dgm:pt modelId="{5951938C-5127-4A04-A19A-26F2CD0A86B9}">
      <dgm:prSet custT="1"/>
      <dgm:spPr/>
      <dgm:t>
        <a:bodyPr/>
        <a:lstStyle/>
        <a:p>
          <a:r>
            <a:rPr lang="es-ES" sz="1200" dirty="0"/>
            <a:t>Encargado (a) Defensoría Sur Canoas </a:t>
          </a:r>
        </a:p>
      </dgm:t>
    </dgm:pt>
    <dgm:pt modelId="{DAFA01B9-30BC-450D-9011-B3D35E5BBCD9}" type="parTrans" cxnId="{11597A8A-6A93-4E8C-B23B-D45D840A96CE}">
      <dgm:prSet/>
      <dgm:spPr/>
      <dgm:t>
        <a:bodyPr/>
        <a:lstStyle/>
        <a:p>
          <a:endParaRPr lang="es-ES" sz="1200"/>
        </a:p>
      </dgm:t>
    </dgm:pt>
    <dgm:pt modelId="{4EC74144-F2A6-4604-81EB-B53B0CBEAB98}" type="sibTrans" cxnId="{11597A8A-6A93-4E8C-B23B-D45D840A96CE}">
      <dgm:prSet/>
      <dgm:spPr/>
      <dgm:t>
        <a:bodyPr/>
        <a:lstStyle/>
        <a:p>
          <a:endParaRPr lang="es-ES" sz="1200"/>
        </a:p>
      </dgm:t>
    </dgm:pt>
    <dgm:pt modelId="{DF84034D-D46E-46BF-A97C-B9DBC0D4BB30}" type="asst">
      <dgm:prSet custT="1"/>
      <dgm:spPr/>
      <dgm:t>
        <a:bodyPr/>
        <a:lstStyle/>
        <a:p>
          <a:r>
            <a:rPr lang="es-ES" sz="1200" dirty="0"/>
            <a:t>Encargado (a) </a:t>
          </a:r>
        </a:p>
      </dgm:t>
    </dgm:pt>
    <dgm:pt modelId="{34991DF9-B69B-4D1E-ADA9-3FD0285FA725}" type="parTrans" cxnId="{5096503D-3F28-4340-8381-556CB7F5BF2E}">
      <dgm:prSet/>
      <dgm:spPr/>
      <dgm:t>
        <a:bodyPr/>
        <a:lstStyle/>
        <a:p>
          <a:endParaRPr lang="es-ES" sz="1200"/>
        </a:p>
      </dgm:t>
    </dgm:pt>
    <dgm:pt modelId="{92613358-530B-4AB9-9176-B1808E5BD7A7}" type="sibTrans" cxnId="{5096503D-3F28-4340-8381-556CB7F5BF2E}">
      <dgm:prSet/>
      <dgm:spPr/>
      <dgm:t>
        <a:bodyPr/>
        <a:lstStyle/>
        <a:p>
          <a:endParaRPr lang="es-ES" sz="1200"/>
        </a:p>
      </dgm:t>
    </dgm:pt>
    <dgm:pt modelId="{2D7F5111-5C4B-4E91-823D-870EE35F6CA0}" type="asst">
      <dgm:prSet custT="1"/>
      <dgm:spPr/>
      <dgm:t>
        <a:bodyPr/>
        <a:lstStyle/>
        <a:p>
          <a:r>
            <a:rPr lang="es-ES" sz="1200" dirty="0"/>
            <a:t>Trabajadores (as) Social   </a:t>
          </a:r>
        </a:p>
      </dgm:t>
    </dgm:pt>
    <dgm:pt modelId="{88CE9ABC-C0EB-4AEC-A079-02FF3CE465C2}" type="parTrans" cxnId="{322F7C6F-54D7-4515-A416-3B98B27732DD}">
      <dgm:prSet/>
      <dgm:spPr/>
      <dgm:t>
        <a:bodyPr/>
        <a:lstStyle/>
        <a:p>
          <a:endParaRPr lang="es-ES" sz="1200"/>
        </a:p>
      </dgm:t>
    </dgm:pt>
    <dgm:pt modelId="{DE2F6290-1A4B-470B-AA0F-3232565E0205}" type="sibTrans" cxnId="{322F7C6F-54D7-4515-A416-3B98B27732DD}">
      <dgm:prSet/>
      <dgm:spPr/>
      <dgm:t>
        <a:bodyPr/>
        <a:lstStyle/>
        <a:p>
          <a:endParaRPr lang="es-ES" sz="1200"/>
        </a:p>
      </dgm:t>
    </dgm:pt>
    <dgm:pt modelId="{83C44185-F5BE-462F-A040-1A07DC7B890D}" type="pres">
      <dgm:prSet presAssocID="{F7C45998-B41D-4411-B6A7-6D0F2B6D58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4ECD0B1-E648-4C8E-A5C6-213E92757944}" type="pres">
      <dgm:prSet presAssocID="{39B016CE-20AE-4746-B0E7-B4C62D777EE7}" presName="hierRoot1" presStyleCnt="0">
        <dgm:presLayoutVars>
          <dgm:hierBranch val="init"/>
        </dgm:presLayoutVars>
      </dgm:prSet>
      <dgm:spPr/>
    </dgm:pt>
    <dgm:pt modelId="{952867A8-721C-4119-8AAD-3C1A6224015B}" type="pres">
      <dgm:prSet presAssocID="{39B016CE-20AE-4746-B0E7-B4C62D777EE7}" presName="rootComposite1" presStyleCnt="0"/>
      <dgm:spPr/>
    </dgm:pt>
    <dgm:pt modelId="{BC8092DF-84BD-4C59-9256-84EE52CBA786}" type="pres">
      <dgm:prSet presAssocID="{39B016CE-20AE-4746-B0E7-B4C62D777EE7}" presName="rootText1" presStyleLbl="node0" presStyleIdx="0" presStyleCnt="1" custScaleX="194240" custScaleY="137540" custLinFactNeighborY="47056">
        <dgm:presLayoutVars>
          <dgm:chPref val="3"/>
        </dgm:presLayoutVars>
      </dgm:prSet>
      <dgm:spPr/>
    </dgm:pt>
    <dgm:pt modelId="{A0B50C28-E9D5-4817-B750-927AE237842A}" type="pres">
      <dgm:prSet presAssocID="{39B016CE-20AE-4746-B0E7-B4C62D777EE7}" presName="rootConnector1" presStyleLbl="node1" presStyleIdx="0" presStyleCnt="0"/>
      <dgm:spPr/>
    </dgm:pt>
    <dgm:pt modelId="{1120E265-A52A-4D31-9DBB-14C2CCA5D323}" type="pres">
      <dgm:prSet presAssocID="{39B016CE-20AE-4746-B0E7-B4C62D777EE7}" presName="hierChild2" presStyleCnt="0"/>
      <dgm:spPr/>
    </dgm:pt>
    <dgm:pt modelId="{1A6587EE-A96F-469D-B8BF-C43BBF905484}" type="pres">
      <dgm:prSet presAssocID="{D54C947C-F253-4B29-A6BE-F1CDD4C80DC4}" presName="Name37" presStyleLbl="parChTrans1D2" presStyleIdx="0" presStyleCnt="7"/>
      <dgm:spPr/>
    </dgm:pt>
    <dgm:pt modelId="{FCF764F7-E20B-4BC7-8985-D14FFE922F45}" type="pres">
      <dgm:prSet presAssocID="{C1D6C490-277E-4CA6-B0C1-EFF5C5D79A8B}" presName="hierRoot2" presStyleCnt="0">
        <dgm:presLayoutVars>
          <dgm:hierBranch val="init"/>
        </dgm:presLayoutVars>
      </dgm:prSet>
      <dgm:spPr/>
    </dgm:pt>
    <dgm:pt modelId="{679D791B-63CD-49F6-ACF6-D753FCF4744C}" type="pres">
      <dgm:prSet presAssocID="{C1D6C490-277E-4CA6-B0C1-EFF5C5D79A8B}" presName="rootComposite" presStyleCnt="0"/>
      <dgm:spPr/>
    </dgm:pt>
    <dgm:pt modelId="{AF119CF0-1522-426A-A82A-F0F27ACE9AC6}" type="pres">
      <dgm:prSet presAssocID="{C1D6C490-277E-4CA6-B0C1-EFF5C5D79A8B}" presName="rootText" presStyleLbl="node2" presStyleIdx="0" presStyleCnt="4" custScaleX="169880" custLinFactNeighborX="5880">
        <dgm:presLayoutVars>
          <dgm:chPref val="3"/>
        </dgm:presLayoutVars>
      </dgm:prSet>
      <dgm:spPr/>
    </dgm:pt>
    <dgm:pt modelId="{3340CBED-807E-4097-801C-5F54EF2ACAE9}" type="pres">
      <dgm:prSet presAssocID="{C1D6C490-277E-4CA6-B0C1-EFF5C5D79A8B}" presName="rootConnector" presStyleLbl="node2" presStyleIdx="0" presStyleCnt="4"/>
      <dgm:spPr/>
    </dgm:pt>
    <dgm:pt modelId="{ABCFA704-62DD-4A4B-89BB-A5D6449E423A}" type="pres">
      <dgm:prSet presAssocID="{C1D6C490-277E-4CA6-B0C1-EFF5C5D79A8B}" presName="hierChild4" presStyleCnt="0"/>
      <dgm:spPr/>
    </dgm:pt>
    <dgm:pt modelId="{1DC80370-A77F-40E4-8550-B8F7C0F917A3}" type="pres">
      <dgm:prSet presAssocID="{C1D6C490-277E-4CA6-B0C1-EFF5C5D79A8B}" presName="hierChild5" presStyleCnt="0"/>
      <dgm:spPr/>
    </dgm:pt>
    <dgm:pt modelId="{C3E4E09F-9DC1-4687-8E2F-7A4025A118E8}" type="pres">
      <dgm:prSet presAssocID="{6E7750E6-03BA-4BA8-9076-364C3CF17C8C}" presName="Name111" presStyleLbl="parChTrans1D3" presStyleIdx="0" presStyleCnt="15"/>
      <dgm:spPr/>
    </dgm:pt>
    <dgm:pt modelId="{BC2E3659-FD0D-4357-B0E2-EFFC4140CB1A}" type="pres">
      <dgm:prSet presAssocID="{25CBF60D-0BDF-4CA0-9997-B719FB3CDEE1}" presName="hierRoot3" presStyleCnt="0">
        <dgm:presLayoutVars>
          <dgm:hierBranch val="init"/>
        </dgm:presLayoutVars>
      </dgm:prSet>
      <dgm:spPr/>
    </dgm:pt>
    <dgm:pt modelId="{E072E4AE-F45A-4374-81F3-37AE5FF19D3D}" type="pres">
      <dgm:prSet presAssocID="{25CBF60D-0BDF-4CA0-9997-B719FB3CDEE1}" presName="rootComposite3" presStyleCnt="0"/>
      <dgm:spPr/>
    </dgm:pt>
    <dgm:pt modelId="{363F40E6-36C6-4D03-A3B5-C558B3A1B0E6}" type="pres">
      <dgm:prSet presAssocID="{25CBF60D-0BDF-4CA0-9997-B719FB3CDEE1}" presName="rootText3" presStyleLbl="asst2" presStyleIdx="0" presStyleCnt="14" custLinFactNeighborX="5880">
        <dgm:presLayoutVars>
          <dgm:chPref val="3"/>
        </dgm:presLayoutVars>
      </dgm:prSet>
      <dgm:spPr/>
    </dgm:pt>
    <dgm:pt modelId="{68536FE2-5573-435C-8A83-40A95C7FC06D}" type="pres">
      <dgm:prSet presAssocID="{25CBF60D-0BDF-4CA0-9997-B719FB3CDEE1}" presName="rootConnector3" presStyleLbl="asst2" presStyleIdx="0" presStyleCnt="14"/>
      <dgm:spPr/>
    </dgm:pt>
    <dgm:pt modelId="{326EC315-E460-4C7D-B27A-C9B9E805A739}" type="pres">
      <dgm:prSet presAssocID="{25CBF60D-0BDF-4CA0-9997-B719FB3CDEE1}" presName="hierChild6" presStyleCnt="0"/>
      <dgm:spPr/>
    </dgm:pt>
    <dgm:pt modelId="{249A6373-0B9A-47F2-AC81-40BD0A4D2F05}" type="pres">
      <dgm:prSet presAssocID="{25CBF60D-0BDF-4CA0-9997-B719FB3CDEE1}" presName="hierChild7" presStyleCnt="0"/>
      <dgm:spPr/>
    </dgm:pt>
    <dgm:pt modelId="{F404E5DB-977C-4884-BB9F-483C5EF75588}" type="pres">
      <dgm:prSet presAssocID="{ADC1ABB0-FEEA-4D16-BD25-B2DC54A9EA3D}" presName="Name111" presStyleLbl="parChTrans1D3" presStyleIdx="1" presStyleCnt="15"/>
      <dgm:spPr/>
    </dgm:pt>
    <dgm:pt modelId="{A791EFC8-35F4-4E35-BC8F-D185375A1DB4}" type="pres">
      <dgm:prSet presAssocID="{E3602998-130A-46FD-BB06-274DD8217783}" presName="hierRoot3" presStyleCnt="0">
        <dgm:presLayoutVars>
          <dgm:hierBranch val="init"/>
        </dgm:presLayoutVars>
      </dgm:prSet>
      <dgm:spPr/>
    </dgm:pt>
    <dgm:pt modelId="{7A041BBF-4349-4264-9673-683DD06AA352}" type="pres">
      <dgm:prSet presAssocID="{E3602998-130A-46FD-BB06-274DD8217783}" presName="rootComposite3" presStyleCnt="0"/>
      <dgm:spPr/>
    </dgm:pt>
    <dgm:pt modelId="{3602F1CC-493B-4EED-B9F3-70F35CFF72CF}" type="pres">
      <dgm:prSet presAssocID="{E3602998-130A-46FD-BB06-274DD8217783}" presName="rootText3" presStyleLbl="asst2" presStyleIdx="1" presStyleCnt="14" custScaleY="167976" custLinFactNeighborX="5880">
        <dgm:presLayoutVars>
          <dgm:chPref val="3"/>
        </dgm:presLayoutVars>
      </dgm:prSet>
      <dgm:spPr/>
    </dgm:pt>
    <dgm:pt modelId="{ADECCC08-96A9-4189-8480-D61922CC692A}" type="pres">
      <dgm:prSet presAssocID="{E3602998-130A-46FD-BB06-274DD8217783}" presName="rootConnector3" presStyleLbl="asst2" presStyleIdx="1" presStyleCnt="14"/>
      <dgm:spPr/>
    </dgm:pt>
    <dgm:pt modelId="{FD013AA4-245E-4548-BDB7-D48020FEEDFC}" type="pres">
      <dgm:prSet presAssocID="{E3602998-130A-46FD-BB06-274DD8217783}" presName="hierChild6" presStyleCnt="0"/>
      <dgm:spPr/>
    </dgm:pt>
    <dgm:pt modelId="{B6F39289-E957-4E14-AA64-D718E573C260}" type="pres">
      <dgm:prSet presAssocID="{E3602998-130A-46FD-BB06-274DD8217783}" presName="hierChild7" presStyleCnt="0"/>
      <dgm:spPr/>
    </dgm:pt>
    <dgm:pt modelId="{4A4AD474-B4A9-477E-8081-72362E2ECB83}" type="pres">
      <dgm:prSet presAssocID="{B6167863-2FD5-4590-99B1-C2FE4B6DF7E3}" presName="Name111" presStyleLbl="parChTrans1D3" presStyleIdx="2" presStyleCnt="15"/>
      <dgm:spPr/>
    </dgm:pt>
    <dgm:pt modelId="{250D794E-718C-4CD5-BC48-50E90516A4F6}" type="pres">
      <dgm:prSet presAssocID="{FA91F767-0BAD-4146-9997-CE7C6393A98F}" presName="hierRoot3" presStyleCnt="0">
        <dgm:presLayoutVars>
          <dgm:hierBranch val="init"/>
        </dgm:presLayoutVars>
      </dgm:prSet>
      <dgm:spPr/>
    </dgm:pt>
    <dgm:pt modelId="{5FD5BD20-6A85-4801-AD0E-2D3DB368D4AC}" type="pres">
      <dgm:prSet presAssocID="{FA91F767-0BAD-4146-9997-CE7C6393A98F}" presName="rootComposite3" presStyleCnt="0"/>
      <dgm:spPr/>
    </dgm:pt>
    <dgm:pt modelId="{73FB029C-66ED-4098-ABDC-EBFB9A684E33}" type="pres">
      <dgm:prSet presAssocID="{FA91F767-0BAD-4146-9997-CE7C6393A98F}" presName="rootText3" presStyleLbl="asst2" presStyleIdx="2" presStyleCnt="14" custLinFactNeighborX="5747" custLinFactNeighborY="-52932">
        <dgm:presLayoutVars>
          <dgm:chPref val="3"/>
        </dgm:presLayoutVars>
      </dgm:prSet>
      <dgm:spPr/>
    </dgm:pt>
    <dgm:pt modelId="{6F3E3C25-A7F0-4E01-B8A4-6D58D8AD3B6C}" type="pres">
      <dgm:prSet presAssocID="{FA91F767-0BAD-4146-9997-CE7C6393A98F}" presName="rootConnector3" presStyleLbl="asst2" presStyleIdx="2" presStyleCnt="14"/>
      <dgm:spPr/>
    </dgm:pt>
    <dgm:pt modelId="{1A2D0076-1BE0-4023-A8FD-F7570CEF6E5C}" type="pres">
      <dgm:prSet presAssocID="{FA91F767-0BAD-4146-9997-CE7C6393A98F}" presName="hierChild6" presStyleCnt="0"/>
      <dgm:spPr/>
    </dgm:pt>
    <dgm:pt modelId="{12A3CD0A-82D8-4441-8929-8466936B67CA}" type="pres">
      <dgm:prSet presAssocID="{FA91F767-0BAD-4146-9997-CE7C6393A98F}" presName="hierChild7" presStyleCnt="0"/>
      <dgm:spPr/>
    </dgm:pt>
    <dgm:pt modelId="{B3827A79-6C4C-427C-BC5F-EF807D1C7DCE}" type="pres">
      <dgm:prSet presAssocID="{D7D79761-4473-432F-874F-987459E3C565}" presName="Name37" presStyleLbl="parChTrans1D2" presStyleIdx="1" presStyleCnt="7"/>
      <dgm:spPr/>
    </dgm:pt>
    <dgm:pt modelId="{C238221D-AC32-4C0B-BFAF-D70DDFF5BDF6}" type="pres">
      <dgm:prSet presAssocID="{20F3D214-5698-46BC-846C-23EC9F7FC292}" presName="hierRoot2" presStyleCnt="0">
        <dgm:presLayoutVars>
          <dgm:hierBranch val="init"/>
        </dgm:presLayoutVars>
      </dgm:prSet>
      <dgm:spPr/>
    </dgm:pt>
    <dgm:pt modelId="{A72CC02D-4D51-452E-BDC3-6EB4435B233F}" type="pres">
      <dgm:prSet presAssocID="{20F3D214-5698-46BC-846C-23EC9F7FC292}" presName="rootComposite" presStyleCnt="0"/>
      <dgm:spPr/>
    </dgm:pt>
    <dgm:pt modelId="{D422ED47-56EE-4B1F-904C-38CEA8B5B62E}" type="pres">
      <dgm:prSet presAssocID="{20F3D214-5698-46BC-846C-23EC9F7FC292}" presName="rootText" presStyleLbl="node2" presStyleIdx="1" presStyleCnt="4" custScaleX="147808" custScaleY="160464">
        <dgm:presLayoutVars>
          <dgm:chPref val="3"/>
        </dgm:presLayoutVars>
      </dgm:prSet>
      <dgm:spPr/>
    </dgm:pt>
    <dgm:pt modelId="{6D335383-3E91-4075-B8D2-6169E5B2B04E}" type="pres">
      <dgm:prSet presAssocID="{20F3D214-5698-46BC-846C-23EC9F7FC292}" presName="rootConnector" presStyleLbl="node2" presStyleIdx="1" presStyleCnt="4"/>
      <dgm:spPr/>
    </dgm:pt>
    <dgm:pt modelId="{0A89C3AC-DC0B-481E-9A2A-B42ADA061B68}" type="pres">
      <dgm:prSet presAssocID="{20F3D214-5698-46BC-846C-23EC9F7FC292}" presName="hierChild4" presStyleCnt="0"/>
      <dgm:spPr/>
    </dgm:pt>
    <dgm:pt modelId="{ED0F226D-5B05-4180-93F3-71E23A0B70E0}" type="pres">
      <dgm:prSet presAssocID="{20F3D214-5698-46BC-846C-23EC9F7FC292}" presName="hierChild5" presStyleCnt="0"/>
      <dgm:spPr/>
    </dgm:pt>
    <dgm:pt modelId="{5FA5BE2C-F81B-4429-879A-E66318A63735}" type="pres">
      <dgm:prSet presAssocID="{8038013B-AE2B-4AD3-81A7-9BFD0FA59CB4}" presName="Name111" presStyleLbl="parChTrans1D3" presStyleIdx="3" presStyleCnt="15"/>
      <dgm:spPr/>
    </dgm:pt>
    <dgm:pt modelId="{F3EFA89B-8CB2-4172-A2B2-7BFCAA71296F}" type="pres">
      <dgm:prSet presAssocID="{97613FE5-0F9A-4DF1-A539-E2FC4597A12A}" presName="hierRoot3" presStyleCnt="0">
        <dgm:presLayoutVars>
          <dgm:hierBranch val="init"/>
        </dgm:presLayoutVars>
      </dgm:prSet>
      <dgm:spPr/>
    </dgm:pt>
    <dgm:pt modelId="{5BFADB5F-5E62-43B5-B300-2323B0D9C960}" type="pres">
      <dgm:prSet presAssocID="{97613FE5-0F9A-4DF1-A539-E2FC4597A12A}" presName="rootComposite3" presStyleCnt="0"/>
      <dgm:spPr/>
    </dgm:pt>
    <dgm:pt modelId="{3192CB86-DABE-464D-9AC3-3D307644BDC8}" type="pres">
      <dgm:prSet presAssocID="{97613FE5-0F9A-4DF1-A539-E2FC4597A12A}" presName="rootText3" presStyleLbl="asst2" presStyleIdx="3" presStyleCnt="14">
        <dgm:presLayoutVars>
          <dgm:chPref val="3"/>
        </dgm:presLayoutVars>
      </dgm:prSet>
      <dgm:spPr/>
    </dgm:pt>
    <dgm:pt modelId="{894042FE-A226-49C9-B373-533DB39CF40C}" type="pres">
      <dgm:prSet presAssocID="{97613FE5-0F9A-4DF1-A539-E2FC4597A12A}" presName="rootConnector3" presStyleLbl="asst2" presStyleIdx="3" presStyleCnt="14"/>
      <dgm:spPr/>
    </dgm:pt>
    <dgm:pt modelId="{F2F5F669-646B-4230-B00D-1B65503529B1}" type="pres">
      <dgm:prSet presAssocID="{97613FE5-0F9A-4DF1-A539-E2FC4597A12A}" presName="hierChild6" presStyleCnt="0"/>
      <dgm:spPr/>
    </dgm:pt>
    <dgm:pt modelId="{9C1CFB9D-111B-4EB7-8264-6A1E3D41D949}" type="pres">
      <dgm:prSet presAssocID="{97613FE5-0F9A-4DF1-A539-E2FC4597A12A}" presName="hierChild7" presStyleCnt="0"/>
      <dgm:spPr/>
    </dgm:pt>
    <dgm:pt modelId="{FC36295C-1CB1-43C1-85A2-00BB2F770134}" type="pres">
      <dgm:prSet presAssocID="{377B1D91-27AD-4594-8E42-4CA91CA3D153}" presName="Name111" presStyleLbl="parChTrans1D3" presStyleIdx="4" presStyleCnt="15"/>
      <dgm:spPr/>
    </dgm:pt>
    <dgm:pt modelId="{975F1352-5BB8-490D-937E-EAC828B45705}" type="pres">
      <dgm:prSet presAssocID="{144AF695-808E-497F-9A52-AA52634D656A}" presName="hierRoot3" presStyleCnt="0">
        <dgm:presLayoutVars>
          <dgm:hierBranch val="init"/>
        </dgm:presLayoutVars>
      </dgm:prSet>
      <dgm:spPr/>
    </dgm:pt>
    <dgm:pt modelId="{A0C1F2F9-59F0-4363-A8C1-E1EC36BFF1EA}" type="pres">
      <dgm:prSet presAssocID="{144AF695-808E-497F-9A52-AA52634D656A}" presName="rootComposite3" presStyleCnt="0"/>
      <dgm:spPr/>
    </dgm:pt>
    <dgm:pt modelId="{1FF5EA61-080E-4921-960D-AEE8FECA3C1D}" type="pres">
      <dgm:prSet presAssocID="{144AF695-808E-497F-9A52-AA52634D656A}" presName="rootText3" presStyleLbl="asst2" presStyleIdx="4" presStyleCnt="14">
        <dgm:presLayoutVars>
          <dgm:chPref val="3"/>
        </dgm:presLayoutVars>
      </dgm:prSet>
      <dgm:spPr/>
    </dgm:pt>
    <dgm:pt modelId="{EDEE26B8-E5DC-4BFD-B1FF-41155F682AB9}" type="pres">
      <dgm:prSet presAssocID="{144AF695-808E-497F-9A52-AA52634D656A}" presName="rootConnector3" presStyleLbl="asst2" presStyleIdx="4" presStyleCnt="14"/>
      <dgm:spPr/>
    </dgm:pt>
    <dgm:pt modelId="{C6CBF08F-8DF3-4E2A-8375-286A19A707C6}" type="pres">
      <dgm:prSet presAssocID="{144AF695-808E-497F-9A52-AA52634D656A}" presName="hierChild6" presStyleCnt="0"/>
      <dgm:spPr/>
    </dgm:pt>
    <dgm:pt modelId="{26E2BE3B-347B-4521-AE24-D8B4619D27DF}" type="pres">
      <dgm:prSet presAssocID="{144AF695-808E-497F-9A52-AA52634D656A}" presName="hierChild7" presStyleCnt="0"/>
      <dgm:spPr/>
    </dgm:pt>
    <dgm:pt modelId="{FB05DFF5-FA01-4B0A-A494-1605256A41FC}" type="pres">
      <dgm:prSet presAssocID="{07307088-990B-4435-BAE5-769F0694F37C}" presName="Name111" presStyleLbl="parChTrans1D3" presStyleIdx="5" presStyleCnt="15"/>
      <dgm:spPr/>
    </dgm:pt>
    <dgm:pt modelId="{FA5631C7-461E-4FA5-84BA-0F911AE5F36D}" type="pres">
      <dgm:prSet presAssocID="{256D53C1-E0DF-4F80-863C-3C4725790350}" presName="hierRoot3" presStyleCnt="0">
        <dgm:presLayoutVars>
          <dgm:hierBranch val="init"/>
        </dgm:presLayoutVars>
      </dgm:prSet>
      <dgm:spPr/>
    </dgm:pt>
    <dgm:pt modelId="{1FD17E0A-1B22-4EE6-97AB-1DD6FC64E24E}" type="pres">
      <dgm:prSet presAssocID="{256D53C1-E0DF-4F80-863C-3C4725790350}" presName="rootComposite3" presStyleCnt="0"/>
      <dgm:spPr/>
    </dgm:pt>
    <dgm:pt modelId="{FF46F94A-699F-4BDE-9426-92FD5E65EC49}" type="pres">
      <dgm:prSet presAssocID="{256D53C1-E0DF-4F80-863C-3C4725790350}" presName="rootText3" presStyleLbl="asst2" presStyleIdx="5" presStyleCnt="14">
        <dgm:presLayoutVars>
          <dgm:chPref val="3"/>
        </dgm:presLayoutVars>
      </dgm:prSet>
      <dgm:spPr/>
    </dgm:pt>
    <dgm:pt modelId="{C0A35B99-673F-4FAB-B4EF-E5AC67C1D76E}" type="pres">
      <dgm:prSet presAssocID="{256D53C1-E0DF-4F80-863C-3C4725790350}" presName="rootConnector3" presStyleLbl="asst2" presStyleIdx="5" presStyleCnt="14"/>
      <dgm:spPr/>
    </dgm:pt>
    <dgm:pt modelId="{CCE5CC5A-0803-4513-9B2B-F70567B9A752}" type="pres">
      <dgm:prSet presAssocID="{256D53C1-E0DF-4F80-863C-3C4725790350}" presName="hierChild6" presStyleCnt="0"/>
      <dgm:spPr/>
    </dgm:pt>
    <dgm:pt modelId="{D656611C-6417-4FA5-893B-8CD972ECAD6D}" type="pres">
      <dgm:prSet presAssocID="{256D53C1-E0DF-4F80-863C-3C4725790350}" presName="hierChild7" presStyleCnt="0"/>
      <dgm:spPr/>
    </dgm:pt>
    <dgm:pt modelId="{F163CF28-6457-42B6-AE6B-EF87BD2F6424}" type="pres">
      <dgm:prSet presAssocID="{70BC2E8D-DE44-4C3B-951E-9DAB6E14CF48}" presName="Name111" presStyleLbl="parChTrans1D3" presStyleIdx="6" presStyleCnt="15"/>
      <dgm:spPr/>
    </dgm:pt>
    <dgm:pt modelId="{3D37249B-6FCA-4A41-94DC-301ADB82D44D}" type="pres">
      <dgm:prSet presAssocID="{259A7B26-D2AA-4241-B535-8C888D70A7D8}" presName="hierRoot3" presStyleCnt="0">
        <dgm:presLayoutVars>
          <dgm:hierBranch val="init"/>
        </dgm:presLayoutVars>
      </dgm:prSet>
      <dgm:spPr/>
    </dgm:pt>
    <dgm:pt modelId="{E7204BAD-292D-4E33-8F7E-17D9F861BFE2}" type="pres">
      <dgm:prSet presAssocID="{259A7B26-D2AA-4241-B535-8C888D70A7D8}" presName="rootComposite3" presStyleCnt="0"/>
      <dgm:spPr/>
    </dgm:pt>
    <dgm:pt modelId="{623D1106-D648-43D7-9294-8F72522568B1}" type="pres">
      <dgm:prSet presAssocID="{259A7B26-D2AA-4241-B535-8C888D70A7D8}" presName="rootText3" presStyleLbl="asst2" presStyleIdx="6" presStyleCnt="14">
        <dgm:presLayoutVars>
          <dgm:chPref val="3"/>
        </dgm:presLayoutVars>
      </dgm:prSet>
      <dgm:spPr/>
    </dgm:pt>
    <dgm:pt modelId="{E208A59F-EBC0-462D-8876-5995D7DD07EC}" type="pres">
      <dgm:prSet presAssocID="{259A7B26-D2AA-4241-B535-8C888D70A7D8}" presName="rootConnector3" presStyleLbl="asst2" presStyleIdx="6" presStyleCnt="14"/>
      <dgm:spPr/>
    </dgm:pt>
    <dgm:pt modelId="{37C6AD6C-741F-4648-AAD5-89DE8968D2D2}" type="pres">
      <dgm:prSet presAssocID="{259A7B26-D2AA-4241-B535-8C888D70A7D8}" presName="hierChild6" presStyleCnt="0"/>
      <dgm:spPr/>
    </dgm:pt>
    <dgm:pt modelId="{F16CC722-9F6F-4CF9-8A91-F538766CF88E}" type="pres">
      <dgm:prSet presAssocID="{259A7B26-D2AA-4241-B535-8C888D70A7D8}" presName="hierChild7" presStyleCnt="0"/>
      <dgm:spPr/>
    </dgm:pt>
    <dgm:pt modelId="{E4135F1D-C16E-4784-A0FE-540ED0957789}" type="pres">
      <dgm:prSet presAssocID="{162555AC-DCF1-4C34-8319-F503C959F090}" presName="Name111" presStyleLbl="parChTrans1D3" presStyleIdx="7" presStyleCnt="15"/>
      <dgm:spPr/>
    </dgm:pt>
    <dgm:pt modelId="{24C468EC-A20E-461E-90EB-AB3F82605238}" type="pres">
      <dgm:prSet presAssocID="{5C32114C-393A-454F-BEB3-AA1DFCDB7D5A}" presName="hierRoot3" presStyleCnt="0">
        <dgm:presLayoutVars>
          <dgm:hierBranch val="init"/>
        </dgm:presLayoutVars>
      </dgm:prSet>
      <dgm:spPr/>
    </dgm:pt>
    <dgm:pt modelId="{5FD7E234-3424-4E52-A932-9A464BB06F10}" type="pres">
      <dgm:prSet presAssocID="{5C32114C-393A-454F-BEB3-AA1DFCDB7D5A}" presName="rootComposite3" presStyleCnt="0"/>
      <dgm:spPr/>
    </dgm:pt>
    <dgm:pt modelId="{27238838-216E-45DA-BE83-364567F820B8}" type="pres">
      <dgm:prSet presAssocID="{5C32114C-393A-454F-BEB3-AA1DFCDB7D5A}" presName="rootText3" presStyleLbl="asst2" presStyleIdx="7" presStyleCnt="14">
        <dgm:presLayoutVars>
          <dgm:chPref val="3"/>
        </dgm:presLayoutVars>
      </dgm:prSet>
      <dgm:spPr/>
    </dgm:pt>
    <dgm:pt modelId="{434E8E45-6615-4107-88CB-13A842D8D74B}" type="pres">
      <dgm:prSet presAssocID="{5C32114C-393A-454F-BEB3-AA1DFCDB7D5A}" presName="rootConnector3" presStyleLbl="asst2" presStyleIdx="7" presStyleCnt="14"/>
      <dgm:spPr/>
    </dgm:pt>
    <dgm:pt modelId="{D7A33FA2-D575-4648-82AE-D87548270A84}" type="pres">
      <dgm:prSet presAssocID="{5C32114C-393A-454F-BEB3-AA1DFCDB7D5A}" presName="hierChild6" presStyleCnt="0"/>
      <dgm:spPr/>
    </dgm:pt>
    <dgm:pt modelId="{C328777A-88B6-4081-B74A-3EFE62EA08D2}" type="pres">
      <dgm:prSet presAssocID="{5C32114C-393A-454F-BEB3-AA1DFCDB7D5A}" presName="hierChild7" presStyleCnt="0"/>
      <dgm:spPr/>
    </dgm:pt>
    <dgm:pt modelId="{33073E98-D8AD-43F3-8470-0B200B3F5E31}" type="pres">
      <dgm:prSet presAssocID="{6CFDC148-2889-474B-8A12-721C20CB4B36}" presName="Name111" presStyleLbl="parChTrans1D3" presStyleIdx="8" presStyleCnt="15"/>
      <dgm:spPr/>
    </dgm:pt>
    <dgm:pt modelId="{A46AFD13-ECD1-45BF-A5AD-EC66D00C5C73}" type="pres">
      <dgm:prSet presAssocID="{6C1B4620-E23B-4F0C-B317-8D804EBE6231}" presName="hierRoot3" presStyleCnt="0">
        <dgm:presLayoutVars>
          <dgm:hierBranch val="init"/>
        </dgm:presLayoutVars>
      </dgm:prSet>
      <dgm:spPr/>
    </dgm:pt>
    <dgm:pt modelId="{7E5AF135-81C9-4404-87D1-EDBADBC457CF}" type="pres">
      <dgm:prSet presAssocID="{6C1B4620-E23B-4F0C-B317-8D804EBE6231}" presName="rootComposite3" presStyleCnt="0"/>
      <dgm:spPr/>
    </dgm:pt>
    <dgm:pt modelId="{AC2BE87D-ECAB-44B2-8503-C52DB9E6261A}" type="pres">
      <dgm:prSet presAssocID="{6C1B4620-E23B-4F0C-B317-8D804EBE6231}" presName="rootText3" presStyleLbl="asst2" presStyleIdx="8" presStyleCnt="14">
        <dgm:presLayoutVars>
          <dgm:chPref val="3"/>
        </dgm:presLayoutVars>
      </dgm:prSet>
      <dgm:spPr/>
    </dgm:pt>
    <dgm:pt modelId="{2AD0AAA5-577F-43C9-AFB7-250276D86714}" type="pres">
      <dgm:prSet presAssocID="{6C1B4620-E23B-4F0C-B317-8D804EBE6231}" presName="rootConnector3" presStyleLbl="asst2" presStyleIdx="8" presStyleCnt="14"/>
      <dgm:spPr/>
    </dgm:pt>
    <dgm:pt modelId="{3451AEAF-EC50-4A4D-9BF7-6D6B5519F846}" type="pres">
      <dgm:prSet presAssocID="{6C1B4620-E23B-4F0C-B317-8D804EBE6231}" presName="hierChild6" presStyleCnt="0"/>
      <dgm:spPr/>
    </dgm:pt>
    <dgm:pt modelId="{978F5A5D-488A-4E41-AF2A-F7E1383FE5B1}" type="pres">
      <dgm:prSet presAssocID="{6C1B4620-E23B-4F0C-B317-8D804EBE6231}" presName="hierChild7" presStyleCnt="0"/>
      <dgm:spPr/>
    </dgm:pt>
    <dgm:pt modelId="{D884F968-916B-44BB-A9F8-4F788D21783B}" type="pres">
      <dgm:prSet presAssocID="{98D2658C-55E2-4203-AB0F-C093AE0F3E8B}" presName="Name37" presStyleLbl="parChTrans1D2" presStyleIdx="2" presStyleCnt="7"/>
      <dgm:spPr/>
    </dgm:pt>
    <dgm:pt modelId="{DF3B2A1C-1EC0-4F31-B22B-FA942E414177}" type="pres">
      <dgm:prSet presAssocID="{9698F691-E6FA-4D9D-B5FC-105EED9580D1}" presName="hierRoot2" presStyleCnt="0">
        <dgm:presLayoutVars>
          <dgm:hierBranch val="init"/>
        </dgm:presLayoutVars>
      </dgm:prSet>
      <dgm:spPr/>
    </dgm:pt>
    <dgm:pt modelId="{2AB8C6CA-3581-4147-9E3A-92161839D9C4}" type="pres">
      <dgm:prSet presAssocID="{9698F691-E6FA-4D9D-B5FC-105EED9580D1}" presName="rootComposite" presStyleCnt="0"/>
      <dgm:spPr/>
    </dgm:pt>
    <dgm:pt modelId="{295D7B53-1FAF-4443-B9B2-E298AF93930E}" type="pres">
      <dgm:prSet presAssocID="{9698F691-E6FA-4D9D-B5FC-105EED9580D1}" presName="rootText" presStyleLbl="node2" presStyleIdx="2" presStyleCnt="4" custScaleX="122064">
        <dgm:presLayoutVars>
          <dgm:chPref val="3"/>
        </dgm:presLayoutVars>
      </dgm:prSet>
      <dgm:spPr/>
    </dgm:pt>
    <dgm:pt modelId="{5F7940DC-4DBC-4FA5-99ED-7937D88883AE}" type="pres">
      <dgm:prSet presAssocID="{9698F691-E6FA-4D9D-B5FC-105EED9580D1}" presName="rootConnector" presStyleLbl="node2" presStyleIdx="2" presStyleCnt="4"/>
      <dgm:spPr/>
    </dgm:pt>
    <dgm:pt modelId="{26B8C511-912F-4BFA-8636-F6B88FA7BE50}" type="pres">
      <dgm:prSet presAssocID="{9698F691-E6FA-4D9D-B5FC-105EED9580D1}" presName="hierChild4" presStyleCnt="0"/>
      <dgm:spPr/>
    </dgm:pt>
    <dgm:pt modelId="{4DD4BDE2-F190-42FB-A47D-B409339A9120}" type="pres">
      <dgm:prSet presAssocID="{9698F691-E6FA-4D9D-B5FC-105EED9580D1}" presName="hierChild5" presStyleCnt="0"/>
      <dgm:spPr/>
    </dgm:pt>
    <dgm:pt modelId="{B6BB3B19-2C51-4D2A-8DA5-F7E4DF6C78F4}" type="pres">
      <dgm:prSet presAssocID="{F2E36900-1B31-4F70-8AF3-2E998FBA8173}" presName="Name111" presStyleLbl="parChTrans1D3" presStyleIdx="9" presStyleCnt="15"/>
      <dgm:spPr/>
    </dgm:pt>
    <dgm:pt modelId="{16B803A7-A365-45D3-B63B-B356A2F09EE6}" type="pres">
      <dgm:prSet presAssocID="{6E83F3EF-1A96-4FBE-BD3B-118422EF2C16}" presName="hierRoot3" presStyleCnt="0">
        <dgm:presLayoutVars>
          <dgm:hierBranch val="init"/>
        </dgm:presLayoutVars>
      </dgm:prSet>
      <dgm:spPr/>
    </dgm:pt>
    <dgm:pt modelId="{A3344FBA-828A-4FB8-822A-4D410103C09C}" type="pres">
      <dgm:prSet presAssocID="{6E83F3EF-1A96-4FBE-BD3B-118422EF2C16}" presName="rootComposite3" presStyleCnt="0"/>
      <dgm:spPr/>
    </dgm:pt>
    <dgm:pt modelId="{49C4FB6A-635B-4EE5-9AEF-A90C22DCD2FC}" type="pres">
      <dgm:prSet presAssocID="{6E83F3EF-1A96-4FBE-BD3B-118422EF2C16}" presName="rootText3" presStyleLbl="asst2" presStyleIdx="9" presStyleCnt="14" custScaleY="110851" custLinFactNeighborY="17646">
        <dgm:presLayoutVars>
          <dgm:chPref val="3"/>
        </dgm:presLayoutVars>
      </dgm:prSet>
      <dgm:spPr/>
    </dgm:pt>
    <dgm:pt modelId="{B167CE62-F1A9-4369-AE8C-E6920E59F574}" type="pres">
      <dgm:prSet presAssocID="{6E83F3EF-1A96-4FBE-BD3B-118422EF2C16}" presName="rootConnector3" presStyleLbl="asst2" presStyleIdx="9" presStyleCnt="14"/>
      <dgm:spPr/>
    </dgm:pt>
    <dgm:pt modelId="{0C6E9BBC-2869-4E90-96EB-7EC7623E088A}" type="pres">
      <dgm:prSet presAssocID="{6E83F3EF-1A96-4FBE-BD3B-118422EF2C16}" presName="hierChild6" presStyleCnt="0"/>
      <dgm:spPr/>
    </dgm:pt>
    <dgm:pt modelId="{C635504F-BE96-4C66-851A-3087927DE309}" type="pres">
      <dgm:prSet presAssocID="{6E83F3EF-1A96-4FBE-BD3B-118422EF2C16}" presName="hierChild7" presStyleCnt="0"/>
      <dgm:spPr/>
    </dgm:pt>
    <dgm:pt modelId="{3940D970-6726-4260-8CBF-0A169C0C652B}" type="pres">
      <dgm:prSet presAssocID="{EF5DCA01-66DA-4F25-99DE-CDE812AAE3B9}" presName="Name111" presStyleLbl="parChTrans1D3" presStyleIdx="10" presStyleCnt="15"/>
      <dgm:spPr/>
    </dgm:pt>
    <dgm:pt modelId="{D6005657-36CD-4F66-BB2B-E3D4CB9EBC83}" type="pres">
      <dgm:prSet presAssocID="{2CCEE108-E3BF-4A1E-9204-2572858A9500}" presName="hierRoot3" presStyleCnt="0">
        <dgm:presLayoutVars>
          <dgm:hierBranch val="init"/>
        </dgm:presLayoutVars>
      </dgm:prSet>
      <dgm:spPr/>
    </dgm:pt>
    <dgm:pt modelId="{B6734B0D-EFEC-4937-863E-2BC386676B6C}" type="pres">
      <dgm:prSet presAssocID="{2CCEE108-E3BF-4A1E-9204-2572858A9500}" presName="rootComposite3" presStyleCnt="0"/>
      <dgm:spPr/>
    </dgm:pt>
    <dgm:pt modelId="{FEE770D9-6FB2-4E9F-9D21-7A10601682FE}" type="pres">
      <dgm:prSet presAssocID="{2CCEE108-E3BF-4A1E-9204-2572858A9500}" presName="rootText3" presStyleLbl="asst2" presStyleIdx="10" presStyleCnt="14" custScaleY="158813" custLinFactNeighborY="-5882">
        <dgm:presLayoutVars>
          <dgm:chPref val="3"/>
        </dgm:presLayoutVars>
      </dgm:prSet>
      <dgm:spPr/>
    </dgm:pt>
    <dgm:pt modelId="{521BAC2E-BE2F-4B52-B06D-6EFF217E5332}" type="pres">
      <dgm:prSet presAssocID="{2CCEE108-E3BF-4A1E-9204-2572858A9500}" presName="rootConnector3" presStyleLbl="asst2" presStyleIdx="10" presStyleCnt="14"/>
      <dgm:spPr/>
    </dgm:pt>
    <dgm:pt modelId="{C38DD516-ADBC-4610-9238-541D42B9E5E4}" type="pres">
      <dgm:prSet presAssocID="{2CCEE108-E3BF-4A1E-9204-2572858A9500}" presName="hierChild6" presStyleCnt="0"/>
      <dgm:spPr/>
    </dgm:pt>
    <dgm:pt modelId="{97BD5DFF-3715-4D1D-A236-F514409CECEC}" type="pres">
      <dgm:prSet presAssocID="{2CCEE108-E3BF-4A1E-9204-2572858A9500}" presName="hierChild7" presStyleCnt="0"/>
      <dgm:spPr/>
    </dgm:pt>
    <dgm:pt modelId="{C0EC6A23-A635-49E9-A1A6-AFF90941F555}" type="pres">
      <dgm:prSet presAssocID="{E0B08F68-B2FE-4F11-B534-68354D422A09}" presName="Name111" presStyleLbl="parChTrans1D3" presStyleIdx="11" presStyleCnt="15"/>
      <dgm:spPr/>
    </dgm:pt>
    <dgm:pt modelId="{30ADD81B-A2CB-48EB-9305-237EB2A1640E}" type="pres">
      <dgm:prSet presAssocID="{AFB92847-58AD-4F78-AA1B-238A38710D11}" presName="hierRoot3" presStyleCnt="0">
        <dgm:presLayoutVars>
          <dgm:hierBranch val="init"/>
        </dgm:presLayoutVars>
      </dgm:prSet>
      <dgm:spPr/>
    </dgm:pt>
    <dgm:pt modelId="{E49720BF-1320-4834-8CF7-37E12DFBAE88}" type="pres">
      <dgm:prSet presAssocID="{AFB92847-58AD-4F78-AA1B-238A38710D11}" presName="rootComposite3" presStyleCnt="0"/>
      <dgm:spPr/>
    </dgm:pt>
    <dgm:pt modelId="{C8002CE7-2EFB-4F8B-A7DF-17A9D6B64319}" type="pres">
      <dgm:prSet presAssocID="{AFB92847-58AD-4F78-AA1B-238A38710D11}" presName="rootText3" presStyleLbl="asst2" presStyleIdx="11" presStyleCnt="14" custLinFactNeighborY="-49996">
        <dgm:presLayoutVars>
          <dgm:chPref val="3"/>
        </dgm:presLayoutVars>
      </dgm:prSet>
      <dgm:spPr/>
    </dgm:pt>
    <dgm:pt modelId="{A551FED5-128E-442E-8F85-2F868FFD7449}" type="pres">
      <dgm:prSet presAssocID="{AFB92847-58AD-4F78-AA1B-238A38710D11}" presName="rootConnector3" presStyleLbl="asst2" presStyleIdx="11" presStyleCnt="14"/>
      <dgm:spPr/>
    </dgm:pt>
    <dgm:pt modelId="{B8960854-66AF-4CBD-AC1F-0E201192E2C8}" type="pres">
      <dgm:prSet presAssocID="{AFB92847-58AD-4F78-AA1B-238A38710D11}" presName="hierChild6" presStyleCnt="0"/>
      <dgm:spPr/>
    </dgm:pt>
    <dgm:pt modelId="{58BA72D8-DB51-4C5D-9F86-F877BFB8CB64}" type="pres">
      <dgm:prSet presAssocID="{AFB92847-58AD-4F78-AA1B-238A38710D11}" presName="hierChild7" presStyleCnt="0"/>
      <dgm:spPr/>
    </dgm:pt>
    <dgm:pt modelId="{22504B53-1874-49F8-9B0B-D80E8E8D5A3D}" type="pres">
      <dgm:prSet presAssocID="{DAFA01B9-30BC-450D-9011-B3D35E5BBCD9}" presName="Name37" presStyleLbl="parChTrans1D2" presStyleIdx="3" presStyleCnt="7"/>
      <dgm:spPr/>
    </dgm:pt>
    <dgm:pt modelId="{C577D55D-96FD-4F7A-8D12-7C65C0721A6F}" type="pres">
      <dgm:prSet presAssocID="{5951938C-5127-4A04-A19A-26F2CD0A86B9}" presName="hierRoot2" presStyleCnt="0">
        <dgm:presLayoutVars>
          <dgm:hierBranch val="init"/>
        </dgm:presLayoutVars>
      </dgm:prSet>
      <dgm:spPr/>
    </dgm:pt>
    <dgm:pt modelId="{F460B733-683F-4024-AA4D-ED4B7A4463BE}" type="pres">
      <dgm:prSet presAssocID="{5951938C-5127-4A04-A19A-26F2CD0A86B9}" presName="rootComposite" presStyleCnt="0"/>
      <dgm:spPr/>
    </dgm:pt>
    <dgm:pt modelId="{A6701F0B-B4DD-4568-872B-1B47D60B1AEA}" type="pres">
      <dgm:prSet presAssocID="{5951938C-5127-4A04-A19A-26F2CD0A86B9}" presName="rootText" presStyleLbl="node2" presStyleIdx="3" presStyleCnt="4" custScaleX="150964" custLinFactNeighborX="-4410">
        <dgm:presLayoutVars>
          <dgm:chPref val="3"/>
        </dgm:presLayoutVars>
      </dgm:prSet>
      <dgm:spPr/>
    </dgm:pt>
    <dgm:pt modelId="{9A9C9B05-FD70-4DA6-9EFE-BFFF1E825D0B}" type="pres">
      <dgm:prSet presAssocID="{5951938C-5127-4A04-A19A-26F2CD0A86B9}" presName="rootConnector" presStyleLbl="node2" presStyleIdx="3" presStyleCnt="4"/>
      <dgm:spPr/>
    </dgm:pt>
    <dgm:pt modelId="{C529FFDF-7ACD-4B82-86D4-3403B99E4047}" type="pres">
      <dgm:prSet presAssocID="{5951938C-5127-4A04-A19A-26F2CD0A86B9}" presName="hierChild4" presStyleCnt="0"/>
      <dgm:spPr/>
    </dgm:pt>
    <dgm:pt modelId="{2A0AD87B-322C-47DB-A5A8-DA5BEB4B88A1}" type="pres">
      <dgm:prSet presAssocID="{5951938C-5127-4A04-A19A-26F2CD0A86B9}" presName="hierChild5" presStyleCnt="0"/>
      <dgm:spPr/>
    </dgm:pt>
    <dgm:pt modelId="{EF6B1AC7-FC5A-4444-B55B-D8784B4414CD}" type="pres">
      <dgm:prSet presAssocID="{34991DF9-B69B-4D1E-ADA9-3FD0285FA725}" presName="Name111" presStyleLbl="parChTrans1D3" presStyleIdx="12" presStyleCnt="15"/>
      <dgm:spPr/>
    </dgm:pt>
    <dgm:pt modelId="{C2A105C2-DFE7-4E69-8AE0-4C74DBC1A610}" type="pres">
      <dgm:prSet presAssocID="{DF84034D-D46E-46BF-A97C-B9DBC0D4BB30}" presName="hierRoot3" presStyleCnt="0">
        <dgm:presLayoutVars>
          <dgm:hierBranch val="init"/>
        </dgm:presLayoutVars>
      </dgm:prSet>
      <dgm:spPr/>
    </dgm:pt>
    <dgm:pt modelId="{22883BAE-A32C-43C1-9BD2-FACCBF42E937}" type="pres">
      <dgm:prSet presAssocID="{DF84034D-D46E-46BF-A97C-B9DBC0D4BB30}" presName="rootComposite3" presStyleCnt="0"/>
      <dgm:spPr/>
    </dgm:pt>
    <dgm:pt modelId="{D88FFE20-C3EC-454D-9778-6BC623B10877}" type="pres">
      <dgm:prSet presAssocID="{DF84034D-D46E-46BF-A97C-B9DBC0D4BB30}" presName="rootText3" presStyleLbl="asst2" presStyleIdx="12" presStyleCnt="14" custLinFactNeighborX="-4410" custLinFactNeighborY="29410">
        <dgm:presLayoutVars>
          <dgm:chPref val="3"/>
        </dgm:presLayoutVars>
      </dgm:prSet>
      <dgm:spPr/>
    </dgm:pt>
    <dgm:pt modelId="{D03603C8-C706-4543-A0C5-64B4C64306B2}" type="pres">
      <dgm:prSet presAssocID="{DF84034D-D46E-46BF-A97C-B9DBC0D4BB30}" presName="rootConnector3" presStyleLbl="asst2" presStyleIdx="12" presStyleCnt="14"/>
      <dgm:spPr/>
    </dgm:pt>
    <dgm:pt modelId="{55A7A066-80C5-4390-992C-840FA0773FD9}" type="pres">
      <dgm:prSet presAssocID="{DF84034D-D46E-46BF-A97C-B9DBC0D4BB30}" presName="hierChild6" presStyleCnt="0"/>
      <dgm:spPr/>
    </dgm:pt>
    <dgm:pt modelId="{4E844EC2-BA6B-492C-B293-0A0605D6CA6A}" type="pres">
      <dgm:prSet presAssocID="{DF84034D-D46E-46BF-A97C-B9DBC0D4BB30}" presName="hierChild7" presStyleCnt="0"/>
      <dgm:spPr/>
    </dgm:pt>
    <dgm:pt modelId="{CB9E2ACF-34B4-4971-A896-29A9969922AF}" type="pres">
      <dgm:prSet presAssocID="{88CE9ABC-C0EB-4AEC-A079-02FF3CE465C2}" presName="Name111" presStyleLbl="parChTrans1D3" presStyleIdx="13" presStyleCnt="15"/>
      <dgm:spPr/>
    </dgm:pt>
    <dgm:pt modelId="{0DB1B24A-9144-4D15-8DFB-E27FC94D649B}" type="pres">
      <dgm:prSet presAssocID="{2D7F5111-5C4B-4E91-823D-870EE35F6CA0}" presName="hierRoot3" presStyleCnt="0">
        <dgm:presLayoutVars>
          <dgm:hierBranch val="init"/>
        </dgm:presLayoutVars>
      </dgm:prSet>
      <dgm:spPr/>
    </dgm:pt>
    <dgm:pt modelId="{981EA668-9F37-4342-BF52-5207489806CB}" type="pres">
      <dgm:prSet presAssocID="{2D7F5111-5C4B-4E91-823D-870EE35F6CA0}" presName="rootComposite3" presStyleCnt="0"/>
      <dgm:spPr/>
    </dgm:pt>
    <dgm:pt modelId="{688988E9-4221-4E71-8709-826CCBA20782}" type="pres">
      <dgm:prSet presAssocID="{2D7F5111-5C4B-4E91-823D-870EE35F6CA0}" presName="rootText3" presStyleLbl="asst2" presStyleIdx="13" presStyleCnt="14" custScaleY="157354" custLinFactNeighborX="-4410">
        <dgm:presLayoutVars>
          <dgm:chPref val="3"/>
        </dgm:presLayoutVars>
      </dgm:prSet>
      <dgm:spPr/>
    </dgm:pt>
    <dgm:pt modelId="{5D867428-2A1D-483B-A898-D0AAE854998F}" type="pres">
      <dgm:prSet presAssocID="{2D7F5111-5C4B-4E91-823D-870EE35F6CA0}" presName="rootConnector3" presStyleLbl="asst2" presStyleIdx="13" presStyleCnt="14"/>
      <dgm:spPr/>
    </dgm:pt>
    <dgm:pt modelId="{9CE10E43-FF44-4958-908B-D7AF8C7F8F47}" type="pres">
      <dgm:prSet presAssocID="{2D7F5111-5C4B-4E91-823D-870EE35F6CA0}" presName="hierChild6" presStyleCnt="0"/>
      <dgm:spPr/>
    </dgm:pt>
    <dgm:pt modelId="{09DB8499-B60D-4115-8D22-BDD7187E2056}" type="pres">
      <dgm:prSet presAssocID="{2D7F5111-5C4B-4E91-823D-870EE35F6CA0}" presName="hierChild7" presStyleCnt="0"/>
      <dgm:spPr/>
    </dgm:pt>
    <dgm:pt modelId="{68B4E21C-A47E-47F9-8DD3-D99B39971689}" type="pres">
      <dgm:prSet presAssocID="{39B016CE-20AE-4746-B0E7-B4C62D777EE7}" presName="hierChild3" presStyleCnt="0"/>
      <dgm:spPr/>
    </dgm:pt>
    <dgm:pt modelId="{2EEF7300-2CB2-4746-9D30-9672E7FDB889}" type="pres">
      <dgm:prSet presAssocID="{A4FA4D25-2AD6-4F82-8AD3-43726050ADC0}" presName="Name111" presStyleLbl="parChTrans1D2" presStyleIdx="4" presStyleCnt="7"/>
      <dgm:spPr/>
    </dgm:pt>
    <dgm:pt modelId="{A153941B-F8E4-4533-A96D-65009A2D1532}" type="pres">
      <dgm:prSet presAssocID="{5D650626-83D5-476B-B077-A55510592871}" presName="hierRoot3" presStyleCnt="0">
        <dgm:presLayoutVars>
          <dgm:hierBranch val="init"/>
        </dgm:presLayoutVars>
      </dgm:prSet>
      <dgm:spPr/>
    </dgm:pt>
    <dgm:pt modelId="{A3C83CD3-3FFC-4541-88AE-CD03C218881C}" type="pres">
      <dgm:prSet presAssocID="{5D650626-83D5-476B-B077-A55510592871}" presName="rootComposite3" presStyleCnt="0"/>
      <dgm:spPr/>
    </dgm:pt>
    <dgm:pt modelId="{956ADE31-0F40-4347-A7D3-85ED9123601D}" type="pres">
      <dgm:prSet presAssocID="{5D650626-83D5-476B-B077-A55510592871}" presName="rootText3" presStyleLbl="asst1" presStyleIdx="0" presStyleCnt="4" custScaleY="84052" custLinFactX="100000" custLinFactNeighborX="104369" custLinFactNeighborY="32349">
        <dgm:presLayoutVars>
          <dgm:chPref val="3"/>
        </dgm:presLayoutVars>
      </dgm:prSet>
      <dgm:spPr/>
    </dgm:pt>
    <dgm:pt modelId="{3878BEDE-C56F-4575-920C-ED62D60882CE}" type="pres">
      <dgm:prSet presAssocID="{5D650626-83D5-476B-B077-A55510592871}" presName="rootConnector3" presStyleLbl="asst1" presStyleIdx="0" presStyleCnt="4"/>
      <dgm:spPr/>
    </dgm:pt>
    <dgm:pt modelId="{6AE4840B-4B2C-4262-9D5B-65B0DEDC59D3}" type="pres">
      <dgm:prSet presAssocID="{5D650626-83D5-476B-B077-A55510592871}" presName="hierChild6" presStyleCnt="0"/>
      <dgm:spPr/>
    </dgm:pt>
    <dgm:pt modelId="{55E44C17-D19C-4F72-B99D-A9CC045ECC04}" type="pres">
      <dgm:prSet presAssocID="{5D650626-83D5-476B-B077-A55510592871}" presName="hierChild7" presStyleCnt="0"/>
      <dgm:spPr/>
    </dgm:pt>
    <dgm:pt modelId="{799F3130-6DE3-4EB2-BDF5-96135C36A1DB}" type="pres">
      <dgm:prSet presAssocID="{229AB552-97E4-4D8B-AE3C-EB49AA9947F4}" presName="Name111" presStyleLbl="parChTrans1D2" presStyleIdx="5" presStyleCnt="7"/>
      <dgm:spPr/>
    </dgm:pt>
    <dgm:pt modelId="{DCA91F24-2635-4E7F-AFC3-2E56F706493D}" type="pres">
      <dgm:prSet presAssocID="{548B96FD-BCCD-4795-B298-E0EB44E68A9F}" presName="hierRoot3" presStyleCnt="0">
        <dgm:presLayoutVars>
          <dgm:hierBranch val="init"/>
        </dgm:presLayoutVars>
      </dgm:prSet>
      <dgm:spPr/>
    </dgm:pt>
    <dgm:pt modelId="{772FEE06-755A-4072-B5BA-BCF9A1C66336}" type="pres">
      <dgm:prSet presAssocID="{548B96FD-BCCD-4795-B298-E0EB44E68A9F}" presName="rootComposite3" presStyleCnt="0"/>
      <dgm:spPr/>
    </dgm:pt>
    <dgm:pt modelId="{6AEB9762-150D-4DBF-B827-2971AA525419}" type="pres">
      <dgm:prSet presAssocID="{548B96FD-BCCD-4795-B298-E0EB44E68A9F}" presName="rootText3" presStyleLbl="asst1" presStyleIdx="1" presStyleCnt="4" custLinFactY="100000" custLinFactNeighborX="13689" custLinFactNeighborY="187099">
        <dgm:presLayoutVars>
          <dgm:chPref val="3"/>
        </dgm:presLayoutVars>
      </dgm:prSet>
      <dgm:spPr/>
    </dgm:pt>
    <dgm:pt modelId="{7656BAE7-D762-4DE3-B83A-0B0268B7DFD7}" type="pres">
      <dgm:prSet presAssocID="{548B96FD-BCCD-4795-B298-E0EB44E68A9F}" presName="rootConnector3" presStyleLbl="asst1" presStyleIdx="1" presStyleCnt="4"/>
      <dgm:spPr/>
    </dgm:pt>
    <dgm:pt modelId="{6F4B83F9-BD25-4AED-A7B1-64FDE01AC9C7}" type="pres">
      <dgm:prSet presAssocID="{548B96FD-BCCD-4795-B298-E0EB44E68A9F}" presName="hierChild6" presStyleCnt="0"/>
      <dgm:spPr/>
    </dgm:pt>
    <dgm:pt modelId="{AD5BB72B-29C4-40C0-BFA2-D0125BE7BDE2}" type="pres">
      <dgm:prSet presAssocID="{548B96FD-BCCD-4795-B298-E0EB44E68A9F}" presName="hierChild7" presStyleCnt="0"/>
      <dgm:spPr/>
    </dgm:pt>
    <dgm:pt modelId="{B868BF66-2DF6-4EC6-AB00-22E30647908D}" type="pres">
      <dgm:prSet presAssocID="{395E16BE-2525-4D0A-97AF-0D0C758C98CB}" presName="Name111" presStyleLbl="parChTrans1D2" presStyleIdx="6" presStyleCnt="7"/>
      <dgm:spPr/>
    </dgm:pt>
    <dgm:pt modelId="{83A02874-24AE-43E4-97FE-B36C95BD0215}" type="pres">
      <dgm:prSet presAssocID="{BB32CD88-FAB1-47C9-8A71-33303104C9BC}" presName="hierRoot3" presStyleCnt="0">
        <dgm:presLayoutVars>
          <dgm:hierBranch val="init"/>
        </dgm:presLayoutVars>
      </dgm:prSet>
      <dgm:spPr/>
    </dgm:pt>
    <dgm:pt modelId="{C79E8750-A8BA-4D05-AF72-A0A7F08819B3}" type="pres">
      <dgm:prSet presAssocID="{BB32CD88-FAB1-47C9-8A71-33303104C9BC}" presName="rootComposite3" presStyleCnt="0"/>
      <dgm:spPr/>
    </dgm:pt>
    <dgm:pt modelId="{D8082302-0AF3-42B7-92FD-02E21B773385}" type="pres">
      <dgm:prSet presAssocID="{BB32CD88-FAB1-47C9-8A71-33303104C9BC}" presName="rootText3" presStyleLbl="asst1" presStyleIdx="2" presStyleCnt="4" custScaleX="18652" custScaleY="23315" custLinFactNeighborX="6404" custLinFactNeighborY="-2145">
        <dgm:presLayoutVars>
          <dgm:chPref val="3"/>
        </dgm:presLayoutVars>
      </dgm:prSet>
      <dgm:spPr/>
    </dgm:pt>
    <dgm:pt modelId="{2DB79529-12F9-45E8-9090-822DD0674923}" type="pres">
      <dgm:prSet presAssocID="{BB32CD88-FAB1-47C9-8A71-33303104C9BC}" presName="rootConnector3" presStyleLbl="asst1" presStyleIdx="2" presStyleCnt="4"/>
      <dgm:spPr/>
    </dgm:pt>
    <dgm:pt modelId="{C909C140-C6E7-405F-BBF1-45333B54CC14}" type="pres">
      <dgm:prSet presAssocID="{BB32CD88-FAB1-47C9-8A71-33303104C9BC}" presName="hierChild6" presStyleCnt="0"/>
      <dgm:spPr/>
    </dgm:pt>
    <dgm:pt modelId="{82C08857-BAC8-4D1F-8D88-439BF06357E0}" type="pres">
      <dgm:prSet presAssocID="{BB32CD88-FAB1-47C9-8A71-33303104C9BC}" presName="hierChild7" presStyleCnt="0"/>
      <dgm:spPr/>
    </dgm:pt>
    <dgm:pt modelId="{93FD7546-AD91-4793-94AC-2D0296B3F46D}" type="pres">
      <dgm:prSet presAssocID="{B152D953-2A2E-4FD9-AC09-C440CB977F85}" presName="Name111" presStyleLbl="parChTrans1D3" presStyleIdx="14" presStyleCnt="15"/>
      <dgm:spPr/>
    </dgm:pt>
    <dgm:pt modelId="{AAE1BC75-A479-401C-9DDA-E68ADC942398}" type="pres">
      <dgm:prSet presAssocID="{63F7EA1E-AE4A-4D5E-9619-D234486E52B7}" presName="hierRoot3" presStyleCnt="0">
        <dgm:presLayoutVars>
          <dgm:hierBranch val="init"/>
        </dgm:presLayoutVars>
      </dgm:prSet>
      <dgm:spPr/>
    </dgm:pt>
    <dgm:pt modelId="{3365A113-47C8-4294-A35D-76827CDC77E9}" type="pres">
      <dgm:prSet presAssocID="{63F7EA1E-AE4A-4D5E-9619-D234486E52B7}" presName="rootComposite3" presStyleCnt="0"/>
      <dgm:spPr/>
    </dgm:pt>
    <dgm:pt modelId="{5B5F013F-8081-420C-A03C-A1B2C12D51E7}" type="pres">
      <dgm:prSet presAssocID="{63F7EA1E-AE4A-4D5E-9619-D234486E52B7}" presName="rootText3" presStyleLbl="asst1" presStyleIdx="3" presStyleCnt="4" custScaleX="129899" custLinFactX="15166" custLinFactY="-28111" custLinFactNeighborX="100000" custLinFactNeighborY="-100000">
        <dgm:presLayoutVars>
          <dgm:chPref val="3"/>
        </dgm:presLayoutVars>
      </dgm:prSet>
      <dgm:spPr/>
    </dgm:pt>
    <dgm:pt modelId="{91A99063-CB5E-4018-B3C5-ABA934947947}" type="pres">
      <dgm:prSet presAssocID="{63F7EA1E-AE4A-4D5E-9619-D234486E52B7}" presName="rootConnector3" presStyleLbl="asst1" presStyleIdx="3" presStyleCnt="4"/>
      <dgm:spPr/>
    </dgm:pt>
    <dgm:pt modelId="{ACF17154-CF40-4AC6-8D70-B4169D7CE6C5}" type="pres">
      <dgm:prSet presAssocID="{63F7EA1E-AE4A-4D5E-9619-D234486E52B7}" presName="hierChild6" presStyleCnt="0"/>
      <dgm:spPr/>
    </dgm:pt>
    <dgm:pt modelId="{E33C342A-B42E-4484-9487-D19C2B050F58}" type="pres">
      <dgm:prSet presAssocID="{63F7EA1E-AE4A-4D5E-9619-D234486E52B7}" presName="hierChild7" presStyleCnt="0"/>
      <dgm:spPr/>
    </dgm:pt>
  </dgm:ptLst>
  <dgm:cxnLst>
    <dgm:cxn modelId="{36901004-1671-4FFB-9262-7BDAD80E38C5}" type="presOf" srcId="{5C32114C-393A-454F-BEB3-AA1DFCDB7D5A}" destId="{434E8E45-6615-4107-88CB-13A842D8D74B}" srcOrd="1" destOrd="0" presId="urn:microsoft.com/office/officeart/2005/8/layout/orgChart1"/>
    <dgm:cxn modelId="{9E8F8A04-5ACF-44D2-814B-9C1BB4E3A14E}" type="presOf" srcId="{377B1D91-27AD-4594-8E42-4CA91CA3D153}" destId="{FC36295C-1CB1-43C1-85A2-00BB2F770134}" srcOrd="0" destOrd="0" presId="urn:microsoft.com/office/officeart/2005/8/layout/orgChart1"/>
    <dgm:cxn modelId="{4C6CC408-C163-48E6-A878-DE7A1B0FEBB0}" srcId="{BB32CD88-FAB1-47C9-8A71-33303104C9BC}" destId="{63F7EA1E-AE4A-4D5E-9619-D234486E52B7}" srcOrd="0" destOrd="0" parTransId="{B152D953-2A2E-4FD9-AC09-C440CB977F85}" sibTransId="{FD7CBC48-E60C-4E98-8FFE-FDDF864C1014}"/>
    <dgm:cxn modelId="{4137CA09-9652-49BB-8C2C-E1B5BF4BA8E6}" type="presOf" srcId="{144AF695-808E-497F-9A52-AA52634D656A}" destId="{1FF5EA61-080E-4921-960D-AEE8FECA3C1D}" srcOrd="0" destOrd="0" presId="urn:microsoft.com/office/officeart/2005/8/layout/orgChart1"/>
    <dgm:cxn modelId="{7BEB9A0E-B393-46B8-9827-9E7A59A12199}" srcId="{39B016CE-20AE-4746-B0E7-B4C62D777EE7}" destId="{548B96FD-BCCD-4795-B298-E0EB44E68A9F}" srcOrd="1" destOrd="0" parTransId="{229AB552-97E4-4D8B-AE3C-EB49AA9947F4}" sibTransId="{3DA63BB0-3352-4536-AB83-F4A35C58C62B}"/>
    <dgm:cxn modelId="{2835F40F-1DB7-43E8-86EE-107680DBC724}" type="presOf" srcId="{25CBF60D-0BDF-4CA0-9997-B719FB3CDEE1}" destId="{363F40E6-36C6-4D03-A3B5-C558B3A1B0E6}" srcOrd="0" destOrd="0" presId="urn:microsoft.com/office/officeart/2005/8/layout/orgChart1"/>
    <dgm:cxn modelId="{8A097610-CE90-4BE1-9B83-9727B223C52A}" type="presOf" srcId="{E3602998-130A-46FD-BB06-274DD8217783}" destId="{ADECCC08-96A9-4189-8480-D61922CC692A}" srcOrd="1" destOrd="0" presId="urn:microsoft.com/office/officeart/2005/8/layout/orgChart1"/>
    <dgm:cxn modelId="{B14C9F17-D44A-400A-91AC-B1E92DAABC7F}" type="presOf" srcId="{548B96FD-BCCD-4795-B298-E0EB44E68A9F}" destId="{6AEB9762-150D-4DBF-B827-2971AA525419}" srcOrd="0" destOrd="0" presId="urn:microsoft.com/office/officeart/2005/8/layout/orgChart1"/>
    <dgm:cxn modelId="{808FF01B-4D55-4805-B49D-B8EB501DA83A}" type="presOf" srcId="{B6167863-2FD5-4590-99B1-C2FE4B6DF7E3}" destId="{4A4AD474-B4A9-477E-8081-72362E2ECB83}" srcOrd="0" destOrd="0" presId="urn:microsoft.com/office/officeart/2005/8/layout/orgChart1"/>
    <dgm:cxn modelId="{9919A41C-B975-41F2-8F03-A13C7D1D736E}" type="presOf" srcId="{E3602998-130A-46FD-BB06-274DD8217783}" destId="{3602F1CC-493B-4EED-B9F3-70F35CFF72CF}" srcOrd="0" destOrd="0" presId="urn:microsoft.com/office/officeart/2005/8/layout/orgChart1"/>
    <dgm:cxn modelId="{474EF01F-D84E-4299-89A7-E8ED06B82494}" type="presOf" srcId="{6E83F3EF-1A96-4FBE-BD3B-118422EF2C16}" destId="{49C4FB6A-635B-4EE5-9AEF-A90C22DCD2FC}" srcOrd="0" destOrd="0" presId="urn:microsoft.com/office/officeart/2005/8/layout/orgChart1"/>
    <dgm:cxn modelId="{A5B9E120-E588-40B2-A8F9-9E5585AAF4BA}" srcId="{20F3D214-5698-46BC-846C-23EC9F7FC292}" destId="{97613FE5-0F9A-4DF1-A539-E2FC4597A12A}" srcOrd="0" destOrd="0" parTransId="{8038013B-AE2B-4AD3-81A7-9BFD0FA59CB4}" sibTransId="{01B117EC-03FF-4FBB-894F-EF30B6E35483}"/>
    <dgm:cxn modelId="{610DB329-86DB-47C6-8AC0-4C98E01FEE9D}" type="presOf" srcId="{6E83F3EF-1A96-4FBE-BD3B-118422EF2C16}" destId="{B167CE62-F1A9-4369-AE8C-E6920E59F574}" srcOrd="1" destOrd="0" presId="urn:microsoft.com/office/officeart/2005/8/layout/orgChart1"/>
    <dgm:cxn modelId="{581F792B-FBED-4E48-A0C3-D3A706C67A33}" type="presOf" srcId="{D54C947C-F253-4B29-A6BE-F1CDD4C80DC4}" destId="{1A6587EE-A96F-469D-B8BF-C43BBF905484}" srcOrd="0" destOrd="0" presId="urn:microsoft.com/office/officeart/2005/8/layout/orgChart1"/>
    <dgm:cxn modelId="{68A4022C-C0E9-4FB8-AAE2-B7EA87AC2E01}" type="presOf" srcId="{39B016CE-20AE-4746-B0E7-B4C62D777EE7}" destId="{A0B50C28-E9D5-4817-B750-927AE237842A}" srcOrd="1" destOrd="0" presId="urn:microsoft.com/office/officeart/2005/8/layout/orgChart1"/>
    <dgm:cxn modelId="{90C1352C-C548-4B06-9E7D-CA53DDEE7288}" type="presOf" srcId="{AFB92847-58AD-4F78-AA1B-238A38710D11}" destId="{C8002CE7-2EFB-4F8B-A7DF-17A9D6B64319}" srcOrd="0" destOrd="0" presId="urn:microsoft.com/office/officeart/2005/8/layout/orgChart1"/>
    <dgm:cxn modelId="{4AB7912F-1649-4B34-BB38-962D4BA2E63E}" srcId="{20F3D214-5698-46BC-846C-23EC9F7FC292}" destId="{144AF695-808E-497F-9A52-AA52634D656A}" srcOrd="1" destOrd="0" parTransId="{377B1D91-27AD-4594-8E42-4CA91CA3D153}" sibTransId="{3F1A6CA1-044A-42E0-A53D-496EA495F860}"/>
    <dgm:cxn modelId="{832ADC34-9691-4EA2-A994-0AD409BB9CAF}" type="presOf" srcId="{2D7F5111-5C4B-4E91-823D-870EE35F6CA0}" destId="{5D867428-2A1D-483B-A898-D0AAE854998F}" srcOrd="1" destOrd="0" presId="urn:microsoft.com/office/officeart/2005/8/layout/orgChart1"/>
    <dgm:cxn modelId="{9EF8DB35-4BCD-400A-AD06-9CD2B558917E}" type="presOf" srcId="{FA91F767-0BAD-4146-9997-CE7C6393A98F}" destId="{6F3E3C25-A7F0-4E01-B8A4-6D58D8AD3B6C}" srcOrd="1" destOrd="0" presId="urn:microsoft.com/office/officeart/2005/8/layout/orgChart1"/>
    <dgm:cxn modelId="{BB316638-AEC6-4432-A30C-C8E15CB08437}" type="presOf" srcId="{97613FE5-0F9A-4DF1-A539-E2FC4597A12A}" destId="{894042FE-A226-49C9-B373-533DB39CF40C}" srcOrd="1" destOrd="0" presId="urn:microsoft.com/office/officeart/2005/8/layout/orgChart1"/>
    <dgm:cxn modelId="{2F98023D-A4EE-4358-8F8D-1D24DCBB37F3}" type="presOf" srcId="{E0B08F68-B2FE-4F11-B534-68354D422A09}" destId="{C0EC6A23-A635-49E9-A1A6-AFF90941F555}" srcOrd="0" destOrd="0" presId="urn:microsoft.com/office/officeart/2005/8/layout/orgChart1"/>
    <dgm:cxn modelId="{289E363D-BB65-4587-9C34-EC593256B77C}" type="presOf" srcId="{AFB92847-58AD-4F78-AA1B-238A38710D11}" destId="{A551FED5-128E-442E-8F85-2F868FFD7449}" srcOrd="1" destOrd="0" presId="urn:microsoft.com/office/officeart/2005/8/layout/orgChart1"/>
    <dgm:cxn modelId="{5096503D-3F28-4340-8381-556CB7F5BF2E}" srcId="{5951938C-5127-4A04-A19A-26F2CD0A86B9}" destId="{DF84034D-D46E-46BF-A97C-B9DBC0D4BB30}" srcOrd="0" destOrd="0" parTransId="{34991DF9-B69B-4D1E-ADA9-3FD0285FA725}" sibTransId="{92613358-530B-4AB9-9176-B1808E5BD7A7}"/>
    <dgm:cxn modelId="{2126B741-D403-4601-ADB0-A2EF609B7B56}" srcId="{20F3D214-5698-46BC-846C-23EC9F7FC292}" destId="{6C1B4620-E23B-4F0C-B317-8D804EBE6231}" srcOrd="5" destOrd="0" parTransId="{6CFDC148-2889-474B-8A12-721C20CB4B36}" sibTransId="{8C5F2217-3766-4CE0-9447-3D7EDE7595A1}"/>
    <dgm:cxn modelId="{55052062-C2D3-494A-AA71-06F115C7D865}" srcId="{9698F691-E6FA-4D9D-B5FC-105EED9580D1}" destId="{AFB92847-58AD-4F78-AA1B-238A38710D11}" srcOrd="2" destOrd="0" parTransId="{E0B08F68-B2FE-4F11-B534-68354D422A09}" sibTransId="{19DE510A-E383-4634-B7F8-045AE9E0259F}"/>
    <dgm:cxn modelId="{B691A962-93B2-4D32-9CED-12B8CC4933E6}" type="presOf" srcId="{FA91F767-0BAD-4146-9997-CE7C6393A98F}" destId="{73FB029C-66ED-4098-ABDC-EBFB9A684E33}" srcOrd="0" destOrd="0" presId="urn:microsoft.com/office/officeart/2005/8/layout/orgChart1"/>
    <dgm:cxn modelId="{F301E143-D0B8-43ED-B9DF-918B8A8212DC}" type="presOf" srcId="{63F7EA1E-AE4A-4D5E-9619-D234486E52B7}" destId="{5B5F013F-8081-420C-A03C-A1B2C12D51E7}" srcOrd="0" destOrd="0" presId="urn:microsoft.com/office/officeart/2005/8/layout/orgChart1"/>
    <dgm:cxn modelId="{1A729945-CD99-4AF0-8D66-5C9405F7088A}" type="presOf" srcId="{6E7750E6-03BA-4BA8-9076-364C3CF17C8C}" destId="{C3E4E09F-9DC1-4687-8E2F-7A4025A118E8}" srcOrd="0" destOrd="0" presId="urn:microsoft.com/office/officeart/2005/8/layout/orgChart1"/>
    <dgm:cxn modelId="{697D7246-57C8-4DC1-B192-1DCE20DD8D9C}" type="presOf" srcId="{20F3D214-5698-46BC-846C-23EC9F7FC292}" destId="{D422ED47-56EE-4B1F-904C-38CEA8B5B62E}" srcOrd="0" destOrd="0" presId="urn:microsoft.com/office/officeart/2005/8/layout/orgChart1"/>
    <dgm:cxn modelId="{65A61D47-1CD0-4CAD-9577-78840DCE8AE2}" type="presOf" srcId="{63F7EA1E-AE4A-4D5E-9619-D234486E52B7}" destId="{91A99063-CB5E-4018-B3C5-ABA934947947}" srcOrd="1" destOrd="0" presId="urn:microsoft.com/office/officeart/2005/8/layout/orgChart1"/>
    <dgm:cxn modelId="{0A035048-2546-4489-B276-324B2A53F74B}" type="presOf" srcId="{F2E36900-1B31-4F70-8AF3-2E998FBA8173}" destId="{B6BB3B19-2C51-4D2A-8DA5-F7E4DF6C78F4}" srcOrd="0" destOrd="0" presId="urn:microsoft.com/office/officeart/2005/8/layout/orgChart1"/>
    <dgm:cxn modelId="{3A633A49-E293-4E85-8418-7E531E14A237}" srcId="{39B016CE-20AE-4746-B0E7-B4C62D777EE7}" destId="{C1D6C490-277E-4CA6-B0C1-EFF5C5D79A8B}" srcOrd="3" destOrd="0" parTransId="{D54C947C-F253-4B29-A6BE-F1CDD4C80DC4}" sibTransId="{1B1D8067-ADE1-4AA4-9CF5-6A80616FCAD8}"/>
    <dgm:cxn modelId="{9E34804B-F893-4F81-8A5B-FA9E61FCBEBE}" srcId="{39B016CE-20AE-4746-B0E7-B4C62D777EE7}" destId="{BB32CD88-FAB1-47C9-8A71-33303104C9BC}" srcOrd="2" destOrd="0" parTransId="{395E16BE-2525-4D0A-97AF-0D0C758C98CB}" sibTransId="{33C5315D-61AD-4DE6-8891-436EE9F52B21}"/>
    <dgm:cxn modelId="{6A16C64E-250B-4457-85CD-334B42B1C9DF}" type="presOf" srcId="{D7D79761-4473-432F-874F-987459E3C565}" destId="{B3827A79-6C4C-427C-BC5F-EF807D1C7DCE}" srcOrd="0" destOrd="0" presId="urn:microsoft.com/office/officeart/2005/8/layout/orgChart1"/>
    <dgm:cxn modelId="{322F7C6F-54D7-4515-A416-3B98B27732DD}" srcId="{5951938C-5127-4A04-A19A-26F2CD0A86B9}" destId="{2D7F5111-5C4B-4E91-823D-870EE35F6CA0}" srcOrd="1" destOrd="0" parTransId="{88CE9ABC-C0EB-4AEC-A079-02FF3CE465C2}" sibTransId="{DE2F6290-1A4B-470B-AA0F-3232565E0205}"/>
    <dgm:cxn modelId="{8D5FCA70-58AF-493F-AC08-10EB8A8CE92E}" srcId="{C1D6C490-277E-4CA6-B0C1-EFF5C5D79A8B}" destId="{FA91F767-0BAD-4146-9997-CE7C6393A98F}" srcOrd="2" destOrd="0" parTransId="{B6167863-2FD5-4590-99B1-C2FE4B6DF7E3}" sibTransId="{BD4E1E18-874B-4291-817E-1CE492DA2E34}"/>
    <dgm:cxn modelId="{EDD9A251-CF26-4FED-8316-8DB2026E864C}" srcId="{39B016CE-20AE-4746-B0E7-B4C62D777EE7}" destId="{20F3D214-5698-46BC-846C-23EC9F7FC292}" srcOrd="4" destOrd="0" parTransId="{D7D79761-4473-432F-874F-987459E3C565}" sibTransId="{F780A42F-4333-4ECF-A390-A9142394DF60}"/>
    <dgm:cxn modelId="{3C907A55-916C-4458-AB8B-72D2A8855C6B}" type="presOf" srcId="{88CE9ABC-C0EB-4AEC-A079-02FF3CE465C2}" destId="{CB9E2ACF-34B4-4971-A896-29A9969922AF}" srcOrd="0" destOrd="0" presId="urn:microsoft.com/office/officeart/2005/8/layout/orgChart1"/>
    <dgm:cxn modelId="{95BE0578-C19D-4228-BC91-FBB0FF2BE6B9}" type="presOf" srcId="{DF84034D-D46E-46BF-A97C-B9DBC0D4BB30}" destId="{D03603C8-C706-4543-A0C5-64B4C64306B2}" srcOrd="1" destOrd="0" presId="urn:microsoft.com/office/officeart/2005/8/layout/orgChart1"/>
    <dgm:cxn modelId="{E84A4481-C615-4C5F-AF98-8A3AA079D9D9}" type="presOf" srcId="{39B016CE-20AE-4746-B0E7-B4C62D777EE7}" destId="{BC8092DF-84BD-4C59-9256-84EE52CBA786}" srcOrd="0" destOrd="0" presId="urn:microsoft.com/office/officeart/2005/8/layout/orgChart1"/>
    <dgm:cxn modelId="{D1683683-BFB0-4027-8F0C-3D52174A1C64}" type="presOf" srcId="{07307088-990B-4435-BAE5-769F0694F37C}" destId="{FB05DFF5-FA01-4B0A-A494-1605256A41FC}" srcOrd="0" destOrd="0" presId="urn:microsoft.com/office/officeart/2005/8/layout/orgChart1"/>
    <dgm:cxn modelId="{6E3F5286-AC1C-459D-BE62-F5712229BD37}" type="presOf" srcId="{5951938C-5127-4A04-A19A-26F2CD0A86B9}" destId="{A6701F0B-B4DD-4568-872B-1B47D60B1AEA}" srcOrd="0" destOrd="0" presId="urn:microsoft.com/office/officeart/2005/8/layout/orgChart1"/>
    <dgm:cxn modelId="{11597A8A-6A93-4E8C-B23B-D45D840A96CE}" srcId="{39B016CE-20AE-4746-B0E7-B4C62D777EE7}" destId="{5951938C-5127-4A04-A19A-26F2CD0A86B9}" srcOrd="6" destOrd="0" parTransId="{DAFA01B9-30BC-450D-9011-B3D35E5BBCD9}" sibTransId="{4EC74144-F2A6-4604-81EB-B53B0CBEAB98}"/>
    <dgm:cxn modelId="{885E2C8B-90B8-40A4-9AD2-76C71632CFE0}" type="presOf" srcId="{256D53C1-E0DF-4F80-863C-3C4725790350}" destId="{FF46F94A-699F-4BDE-9426-92FD5E65EC49}" srcOrd="0" destOrd="0" presId="urn:microsoft.com/office/officeart/2005/8/layout/orgChart1"/>
    <dgm:cxn modelId="{D6BF268C-590F-455F-BF83-2B9470CA6044}" type="presOf" srcId="{34991DF9-B69B-4D1E-ADA9-3FD0285FA725}" destId="{EF6B1AC7-FC5A-4444-B55B-D8784B4414CD}" srcOrd="0" destOrd="0" presId="urn:microsoft.com/office/officeart/2005/8/layout/orgChart1"/>
    <dgm:cxn modelId="{2C03CB8D-80AC-4AFE-8A2E-CFD5619F2C1A}" type="presOf" srcId="{162555AC-DCF1-4C34-8319-F503C959F090}" destId="{E4135F1D-C16E-4784-A0FE-540ED0957789}" srcOrd="0" destOrd="0" presId="urn:microsoft.com/office/officeart/2005/8/layout/orgChart1"/>
    <dgm:cxn modelId="{A389C38F-38BF-4882-82F2-21AAE3FE3937}" type="presOf" srcId="{5C32114C-393A-454F-BEB3-AA1DFCDB7D5A}" destId="{27238838-216E-45DA-BE83-364567F820B8}" srcOrd="0" destOrd="0" presId="urn:microsoft.com/office/officeart/2005/8/layout/orgChart1"/>
    <dgm:cxn modelId="{9D6E4790-1C99-4FE0-B924-53C349112A57}" srcId="{9698F691-E6FA-4D9D-B5FC-105EED9580D1}" destId="{2CCEE108-E3BF-4A1E-9204-2572858A9500}" srcOrd="1" destOrd="0" parTransId="{EF5DCA01-66DA-4F25-99DE-CDE812AAE3B9}" sibTransId="{37E4F7AE-279F-4F90-AABF-61ABAC6CBCA5}"/>
    <dgm:cxn modelId="{BB0B1D91-FF60-4E70-B146-1DF847BBA7C5}" srcId="{39B016CE-20AE-4746-B0E7-B4C62D777EE7}" destId="{5D650626-83D5-476B-B077-A55510592871}" srcOrd="0" destOrd="0" parTransId="{A4FA4D25-2AD6-4F82-8AD3-43726050ADC0}" sibTransId="{7C99A8E8-3D64-4E53-9111-AD3A51561604}"/>
    <dgm:cxn modelId="{8A351292-57F9-4750-A204-5789A0067BFA}" type="presOf" srcId="{C1D6C490-277E-4CA6-B0C1-EFF5C5D79A8B}" destId="{AF119CF0-1522-426A-A82A-F0F27ACE9AC6}" srcOrd="0" destOrd="0" presId="urn:microsoft.com/office/officeart/2005/8/layout/orgChart1"/>
    <dgm:cxn modelId="{DE784E96-FBC1-4F0E-B9DB-8A82D07DDF8E}" type="presOf" srcId="{2D7F5111-5C4B-4E91-823D-870EE35F6CA0}" destId="{688988E9-4221-4E71-8709-826CCBA20782}" srcOrd="0" destOrd="0" presId="urn:microsoft.com/office/officeart/2005/8/layout/orgChart1"/>
    <dgm:cxn modelId="{511C9097-183F-41DA-97F5-DCD3C077AC3E}" type="presOf" srcId="{6CFDC148-2889-474B-8A12-721C20CB4B36}" destId="{33073E98-D8AD-43F3-8470-0B200B3F5E31}" srcOrd="0" destOrd="0" presId="urn:microsoft.com/office/officeart/2005/8/layout/orgChart1"/>
    <dgm:cxn modelId="{42A56E9A-DA97-4125-81F8-C7FF959C4E54}" type="presOf" srcId="{144AF695-808E-497F-9A52-AA52634D656A}" destId="{EDEE26B8-E5DC-4BFD-B1FF-41155F682AB9}" srcOrd="1" destOrd="0" presId="urn:microsoft.com/office/officeart/2005/8/layout/orgChart1"/>
    <dgm:cxn modelId="{AC16CC9D-0D9A-475D-B268-E23B8F20FC83}" type="presOf" srcId="{8038013B-AE2B-4AD3-81A7-9BFD0FA59CB4}" destId="{5FA5BE2C-F81B-4429-879A-E66318A63735}" srcOrd="0" destOrd="0" presId="urn:microsoft.com/office/officeart/2005/8/layout/orgChart1"/>
    <dgm:cxn modelId="{A2192D9E-A76D-4838-8021-B0B8C6FF78C0}" type="presOf" srcId="{229AB552-97E4-4D8B-AE3C-EB49AA9947F4}" destId="{799F3130-6DE3-4EB2-BDF5-96135C36A1DB}" srcOrd="0" destOrd="0" presId="urn:microsoft.com/office/officeart/2005/8/layout/orgChart1"/>
    <dgm:cxn modelId="{348C94A0-2769-46A2-AE56-9B87B7E37669}" type="presOf" srcId="{5D650626-83D5-476B-B077-A55510592871}" destId="{956ADE31-0F40-4347-A7D3-85ED9123601D}" srcOrd="0" destOrd="0" presId="urn:microsoft.com/office/officeart/2005/8/layout/orgChart1"/>
    <dgm:cxn modelId="{340E77A7-BA2A-4BCB-B047-44C1C6942990}" type="presOf" srcId="{9698F691-E6FA-4D9D-B5FC-105EED9580D1}" destId="{5F7940DC-4DBC-4FA5-99ED-7937D88883AE}" srcOrd="1" destOrd="0" presId="urn:microsoft.com/office/officeart/2005/8/layout/orgChart1"/>
    <dgm:cxn modelId="{73343CA8-B05E-4464-9DA8-9F7148E9B1EA}" type="presOf" srcId="{EF5DCA01-66DA-4F25-99DE-CDE812AAE3B9}" destId="{3940D970-6726-4260-8CBF-0A169C0C652B}" srcOrd="0" destOrd="0" presId="urn:microsoft.com/office/officeart/2005/8/layout/orgChart1"/>
    <dgm:cxn modelId="{63F73BA9-AA23-48E6-861A-7C1C5FA0C269}" type="presOf" srcId="{259A7B26-D2AA-4241-B535-8C888D70A7D8}" destId="{623D1106-D648-43D7-9294-8F72522568B1}" srcOrd="0" destOrd="0" presId="urn:microsoft.com/office/officeart/2005/8/layout/orgChart1"/>
    <dgm:cxn modelId="{BD4621AA-9B4D-4B00-A231-1A799446873E}" srcId="{39B016CE-20AE-4746-B0E7-B4C62D777EE7}" destId="{9698F691-E6FA-4D9D-B5FC-105EED9580D1}" srcOrd="5" destOrd="0" parTransId="{98D2658C-55E2-4203-AB0F-C093AE0F3E8B}" sibTransId="{BC7A0C1C-7F52-4B0B-84FA-E769CB4C7F5E}"/>
    <dgm:cxn modelId="{3E4EBBAB-8975-4FB2-9ABC-726C47192E68}" type="presOf" srcId="{395E16BE-2525-4D0A-97AF-0D0C758C98CB}" destId="{B868BF66-2DF6-4EC6-AB00-22E30647908D}" srcOrd="0" destOrd="0" presId="urn:microsoft.com/office/officeart/2005/8/layout/orgChart1"/>
    <dgm:cxn modelId="{E941D0B0-076E-4BEE-B53B-C30231C4DFF7}" type="presOf" srcId="{97613FE5-0F9A-4DF1-A539-E2FC4597A12A}" destId="{3192CB86-DABE-464D-9AC3-3D307644BDC8}" srcOrd="0" destOrd="0" presId="urn:microsoft.com/office/officeart/2005/8/layout/orgChart1"/>
    <dgm:cxn modelId="{637A4AB4-BD36-4D7B-B668-1BF32979E545}" type="presOf" srcId="{256D53C1-E0DF-4F80-863C-3C4725790350}" destId="{C0A35B99-673F-4FAB-B4EF-E5AC67C1D76E}" srcOrd="1" destOrd="0" presId="urn:microsoft.com/office/officeart/2005/8/layout/orgChart1"/>
    <dgm:cxn modelId="{3D74E9B7-F270-430E-B055-F75486DDBF9F}" type="presOf" srcId="{2CCEE108-E3BF-4A1E-9204-2572858A9500}" destId="{FEE770D9-6FB2-4E9F-9D21-7A10601682FE}" srcOrd="0" destOrd="0" presId="urn:microsoft.com/office/officeart/2005/8/layout/orgChart1"/>
    <dgm:cxn modelId="{14996DBA-C347-4751-A611-A7AA09D48AF6}" type="presOf" srcId="{6C1B4620-E23B-4F0C-B317-8D804EBE6231}" destId="{2AD0AAA5-577F-43C9-AFB7-250276D86714}" srcOrd="1" destOrd="0" presId="urn:microsoft.com/office/officeart/2005/8/layout/orgChart1"/>
    <dgm:cxn modelId="{53FA5FBC-C7ED-4BD9-90C7-00953E42C887}" type="presOf" srcId="{548B96FD-BCCD-4795-B298-E0EB44E68A9F}" destId="{7656BAE7-D762-4DE3-B83A-0B0268B7DFD7}" srcOrd="1" destOrd="0" presId="urn:microsoft.com/office/officeart/2005/8/layout/orgChart1"/>
    <dgm:cxn modelId="{A9F7D9BE-C251-49A3-A163-72889DC3E139}" type="presOf" srcId="{A4FA4D25-2AD6-4F82-8AD3-43726050ADC0}" destId="{2EEF7300-2CB2-4746-9D30-9672E7FDB889}" srcOrd="0" destOrd="0" presId="urn:microsoft.com/office/officeart/2005/8/layout/orgChart1"/>
    <dgm:cxn modelId="{71B9B9BF-5ECE-478C-81EA-568F2BC401EF}" type="presOf" srcId="{98D2658C-55E2-4203-AB0F-C093AE0F3E8B}" destId="{D884F968-916B-44BB-A9F8-4F788D21783B}" srcOrd="0" destOrd="0" presId="urn:microsoft.com/office/officeart/2005/8/layout/orgChart1"/>
    <dgm:cxn modelId="{751034C1-1436-46B3-BC0F-949DFF525C72}" type="presOf" srcId="{70BC2E8D-DE44-4C3B-951E-9DAB6E14CF48}" destId="{F163CF28-6457-42B6-AE6B-EF87BD2F6424}" srcOrd="0" destOrd="0" presId="urn:microsoft.com/office/officeart/2005/8/layout/orgChart1"/>
    <dgm:cxn modelId="{EA1594C4-598C-4AA9-9F8E-4FFE1EBF9DEE}" type="presOf" srcId="{20F3D214-5698-46BC-846C-23EC9F7FC292}" destId="{6D335383-3E91-4075-B8D2-6169E5B2B04E}" srcOrd="1" destOrd="0" presId="urn:microsoft.com/office/officeart/2005/8/layout/orgChart1"/>
    <dgm:cxn modelId="{DF1801C6-C60E-4598-A0DC-4563D8C36FBE}" srcId="{20F3D214-5698-46BC-846C-23EC9F7FC292}" destId="{259A7B26-D2AA-4241-B535-8C888D70A7D8}" srcOrd="3" destOrd="0" parTransId="{70BC2E8D-DE44-4C3B-951E-9DAB6E14CF48}" sibTransId="{84922540-F918-4477-B6C2-3034D52F3B69}"/>
    <dgm:cxn modelId="{56EC96C6-3FBE-4244-B158-3F62E553A507}" type="presOf" srcId="{6C1B4620-E23B-4F0C-B317-8D804EBE6231}" destId="{AC2BE87D-ECAB-44B2-8503-C52DB9E6261A}" srcOrd="0" destOrd="0" presId="urn:microsoft.com/office/officeart/2005/8/layout/orgChart1"/>
    <dgm:cxn modelId="{A9CDA0C8-0C03-4AD1-9D72-1CA5050CD2BE}" type="presOf" srcId="{ADC1ABB0-FEEA-4D16-BD25-B2DC54A9EA3D}" destId="{F404E5DB-977C-4884-BB9F-483C5EF75588}" srcOrd="0" destOrd="0" presId="urn:microsoft.com/office/officeart/2005/8/layout/orgChart1"/>
    <dgm:cxn modelId="{F914B7C8-B526-4AEA-B0EB-467BEF8D1A74}" srcId="{F7C45998-B41D-4411-B6A7-6D0F2B6D5840}" destId="{39B016CE-20AE-4746-B0E7-B4C62D777EE7}" srcOrd="0" destOrd="0" parTransId="{C23E4876-28D1-4796-A1C8-FA941CA6535F}" sibTransId="{0C8DA9E5-93A3-4128-823C-06947BD904BC}"/>
    <dgm:cxn modelId="{1079EFD0-47E4-462D-922A-169ACF5B4C75}" type="presOf" srcId="{25CBF60D-0BDF-4CA0-9997-B719FB3CDEE1}" destId="{68536FE2-5573-435C-8A83-40A95C7FC06D}" srcOrd="1" destOrd="0" presId="urn:microsoft.com/office/officeart/2005/8/layout/orgChart1"/>
    <dgm:cxn modelId="{63FAD6D5-12E3-4980-B366-06882A6023B6}" type="presOf" srcId="{9698F691-E6FA-4D9D-B5FC-105EED9580D1}" destId="{295D7B53-1FAF-4443-B9B2-E298AF93930E}" srcOrd="0" destOrd="0" presId="urn:microsoft.com/office/officeart/2005/8/layout/orgChart1"/>
    <dgm:cxn modelId="{B03B46DA-3A95-49C5-8772-C79750C233FA}" type="presOf" srcId="{B152D953-2A2E-4FD9-AC09-C440CB977F85}" destId="{93FD7546-AD91-4793-94AC-2D0296B3F46D}" srcOrd="0" destOrd="0" presId="urn:microsoft.com/office/officeart/2005/8/layout/orgChart1"/>
    <dgm:cxn modelId="{8D5EAADD-3E6E-4029-97BA-5C58726C5251}" type="presOf" srcId="{2CCEE108-E3BF-4A1E-9204-2572858A9500}" destId="{521BAC2E-BE2F-4B52-B06D-6EFF217E5332}" srcOrd="1" destOrd="0" presId="urn:microsoft.com/office/officeart/2005/8/layout/orgChart1"/>
    <dgm:cxn modelId="{555DBFDD-964C-499B-8EE0-5F80F75626EE}" type="presOf" srcId="{DAFA01B9-30BC-450D-9011-B3D35E5BBCD9}" destId="{22504B53-1874-49F8-9B0B-D80E8E8D5A3D}" srcOrd="0" destOrd="0" presId="urn:microsoft.com/office/officeart/2005/8/layout/orgChart1"/>
    <dgm:cxn modelId="{ED9F32E4-0A96-4728-9DDC-54B8CC2157D6}" type="presOf" srcId="{259A7B26-D2AA-4241-B535-8C888D70A7D8}" destId="{E208A59F-EBC0-462D-8876-5995D7DD07EC}" srcOrd="1" destOrd="0" presId="urn:microsoft.com/office/officeart/2005/8/layout/orgChart1"/>
    <dgm:cxn modelId="{1F4B5FE6-0822-4F97-834B-8DA5F58CFCE5}" type="presOf" srcId="{DF84034D-D46E-46BF-A97C-B9DBC0D4BB30}" destId="{D88FFE20-C3EC-454D-9778-6BC623B10877}" srcOrd="0" destOrd="0" presId="urn:microsoft.com/office/officeart/2005/8/layout/orgChart1"/>
    <dgm:cxn modelId="{B53013E7-4891-4B5C-89F0-D2EA71EC9B60}" type="presOf" srcId="{5D650626-83D5-476B-B077-A55510592871}" destId="{3878BEDE-C56F-4575-920C-ED62D60882CE}" srcOrd="1" destOrd="0" presId="urn:microsoft.com/office/officeart/2005/8/layout/orgChart1"/>
    <dgm:cxn modelId="{AD00B7EB-78B1-4F8C-B504-2675AA78FB54}" srcId="{20F3D214-5698-46BC-846C-23EC9F7FC292}" destId="{256D53C1-E0DF-4F80-863C-3C4725790350}" srcOrd="2" destOrd="0" parTransId="{07307088-990B-4435-BAE5-769F0694F37C}" sibTransId="{6D53D87D-4F4E-415D-808F-7CE3CCFCDA83}"/>
    <dgm:cxn modelId="{4B2B7BEC-9EA1-4E1A-AC39-C587C19CA1D5}" type="presOf" srcId="{5951938C-5127-4A04-A19A-26F2CD0A86B9}" destId="{9A9C9B05-FD70-4DA6-9EFE-BFFF1E825D0B}" srcOrd="1" destOrd="0" presId="urn:microsoft.com/office/officeart/2005/8/layout/orgChart1"/>
    <dgm:cxn modelId="{30E05FF1-94F4-4AC3-B413-5BFD9889FCC9}" srcId="{C1D6C490-277E-4CA6-B0C1-EFF5C5D79A8B}" destId="{25CBF60D-0BDF-4CA0-9997-B719FB3CDEE1}" srcOrd="0" destOrd="0" parTransId="{6E7750E6-03BA-4BA8-9076-364C3CF17C8C}" sibTransId="{2737570F-C8F7-4F58-8BF6-38048E49322C}"/>
    <dgm:cxn modelId="{344109F3-00A0-4145-BEB9-DDDFEDF4FF79}" srcId="{9698F691-E6FA-4D9D-B5FC-105EED9580D1}" destId="{6E83F3EF-1A96-4FBE-BD3B-118422EF2C16}" srcOrd="0" destOrd="0" parTransId="{F2E36900-1B31-4F70-8AF3-2E998FBA8173}" sibTransId="{365B4989-216A-4BBA-86DF-AB1DFDBFEA56}"/>
    <dgm:cxn modelId="{E7EE75F3-5B79-4B82-A314-5EB093A66936}" type="presOf" srcId="{C1D6C490-277E-4CA6-B0C1-EFF5C5D79A8B}" destId="{3340CBED-807E-4097-801C-5F54EF2ACAE9}" srcOrd="1" destOrd="0" presId="urn:microsoft.com/office/officeart/2005/8/layout/orgChart1"/>
    <dgm:cxn modelId="{233BA3F3-8C83-4368-B997-1DA2D243BC47}" srcId="{20F3D214-5698-46BC-846C-23EC9F7FC292}" destId="{5C32114C-393A-454F-BEB3-AA1DFCDB7D5A}" srcOrd="4" destOrd="0" parTransId="{162555AC-DCF1-4C34-8319-F503C959F090}" sibTransId="{8E21BA4D-8547-4861-AAB4-9DA72872ED91}"/>
    <dgm:cxn modelId="{668A76F5-7469-4D35-87B2-3F64705EF346}" type="presOf" srcId="{BB32CD88-FAB1-47C9-8A71-33303104C9BC}" destId="{D8082302-0AF3-42B7-92FD-02E21B773385}" srcOrd="0" destOrd="0" presId="urn:microsoft.com/office/officeart/2005/8/layout/orgChart1"/>
    <dgm:cxn modelId="{BE9958F6-FC1C-43BE-9FF0-46D9181DF118}" srcId="{C1D6C490-277E-4CA6-B0C1-EFF5C5D79A8B}" destId="{E3602998-130A-46FD-BB06-274DD8217783}" srcOrd="1" destOrd="0" parTransId="{ADC1ABB0-FEEA-4D16-BD25-B2DC54A9EA3D}" sibTransId="{088EEB43-8D99-4E19-9C18-637ACF05AD6E}"/>
    <dgm:cxn modelId="{CB2B98FB-90D2-496B-8BCC-F2C295EB5B48}" type="presOf" srcId="{F7C45998-B41D-4411-B6A7-6D0F2B6D5840}" destId="{83C44185-F5BE-462F-A040-1A07DC7B890D}" srcOrd="0" destOrd="0" presId="urn:microsoft.com/office/officeart/2005/8/layout/orgChart1"/>
    <dgm:cxn modelId="{138894FD-1F54-4849-B12B-AC19DF2C69CB}" type="presOf" srcId="{BB32CD88-FAB1-47C9-8A71-33303104C9BC}" destId="{2DB79529-12F9-45E8-9090-822DD0674923}" srcOrd="1" destOrd="0" presId="urn:microsoft.com/office/officeart/2005/8/layout/orgChart1"/>
    <dgm:cxn modelId="{0AE2E2A1-C9A8-43E0-8B3A-2D75E9B411B0}" type="presParOf" srcId="{83C44185-F5BE-462F-A040-1A07DC7B890D}" destId="{D4ECD0B1-E648-4C8E-A5C6-213E92757944}" srcOrd="0" destOrd="0" presId="urn:microsoft.com/office/officeart/2005/8/layout/orgChart1"/>
    <dgm:cxn modelId="{5B8E90D2-56B0-4C4C-93F3-226AA3F8E6EF}" type="presParOf" srcId="{D4ECD0B1-E648-4C8E-A5C6-213E92757944}" destId="{952867A8-721C-4119-8AAD-3C1A6224015B}" srcOrd="0" destOrd="0" presId="urn:microsoft.com/office/officeart/2005/8/layout/orgChart1"/>
    <dgm:cxn modelId="{9974ED24-1A69-4C5E-BB5E-959163488206}" type="presParOf" srcId="{952867A8-721C-4119-8AAD-3C1A6224015B}" destId="{BC8092DF-84BD-4C59-9256-84EE52CBA786}" srcOrd="0" destOrd="0" presId="urn:microsoft.com/office/officeart/2005/8/layout/orgChart1"/>
    <dgm:cxn modelId="{7EA380FE-B4F0-4306-AC92-1B9A42723055}" type="presParOf" srcId="{952867A8-721C-4119-8AAD-3C1A6224015B}" destId="{A0B50C28-E9D5-4817-B750-927AE237842A}" srcOrd="1" destOrd="0" presId="urn:microsoft.com/office/officeart/2005/8/layout/orgChart1"/>
    <dgm:cxn modelId="{D407E8C0-E30A-4F9C-8F86-9D2F4369669D}" type="presParOf" srcId="{D4ECD0B1-E648-4C8E-A5C6-213E92757944}" destId="{1120E265-A52A-4D31-9DBB-14C2CCA5D323}" srcOrd="1" destOrd="0" presId="urn:microsoft.com/office/officeart/2005/8/layout/orgChart1"/>
    <dgm:cxn modelId="{A2A8A718-A9B0-4F23-898D-CD1576DDF0F2}" type="presParOf" srcId="{1120E265-A52A-4D31-9DBB-14C2CCA5D323}" destId="{1A6587EE-A96F-469D-B8BF-C43BBF905484}" srcOrd="0" destOrd="0" presId="urn:microsoft.com/office/officeart/2005/8/layout/orgChart1"/>
    <dgm:cxn modelId="{C9987882-DCBA-4A18-8771-019675CB7F19}" type="presParOf" srcId="{1120E265-A52A-4D31-9DBB-14C2CCA5D323}" destId="{FCF764F7-E20B-4BC7-8985-D14FFE922F45}" srcOrd="1" destOrd="0" presId="urn:microsoft.com/office/officeart/2005/8/layout/orgChart1"/>
    <dgm:cxn modelId="{5F72D8BC-FEE1-48D7-8D54-457733D74556}" type="presParOf" srcId="{FCF764F7-E20B-4BC7-8985-D14FFE922F45}" destId="{679D791B-63CD-49F6-ACF6-D753FCF4744C}" srcOrd="0" destOrd="0" presId="urn:microsoft.com/office/officeart/2005/8/layout/orgChart1"/>
    <dgm:cxn modelId="{A7A3DB21-6EB9-42C5-A7FE-36FFFC1E68CE}" type="presParOf" srcId="{679D791B-63CD-49F6-ACF6-D753FCF4744C}" destId="{AF119CF0-1522-426A-A82A-F0F27ACE9AC6}" srcOrd="0" destOrd="0" presId="urn:microsoft.com/office/officeart/2005/8/layout/orgChart1"/>
    <dgm:cxn modelId="{5EAAEEBD-5C2F-49FF-A8A0-44364652BED3}" type="presParOf" srcId="{679D791B-63CD-49F6-ACF6-D753FCF4744C}" destId="{3340CBED-807E-4097-801C-5F54EF2ACAE9}" srcOrd="1" destOrd="0" presId="urn:microsoft.com/office/officeart/2005/8/layout/orgChart1"/>
    <dgm:cxn modelId="{4F557DC0-2D03-44CD-9562-639FACB7076A}" type="presParOf" srcId="{FCF764F7-E20B-4BC7-8985-D14FFE922F45}" destId="{ABCFA704-62DD-4A4B-89BB-A5D6449E423A}" srcOrd="1" destOrd="0" presId="urn:microsoft.com/office/officeart/2005/8/layout/orgChart1"/>
    <dgm:cxn modelId="{4D307B3A-E1A0-4C72-99D5-AEC8C0EDECCC}" type="presParOf" srcId="{FCF764F7-E20B-4BC7-8985-D14FFE922F45}" destId="{1DC80370-A77F-40E4-8550-B8F7C0F917A3}" srcOrd="2" destOrd="0" presId="urn:microsoft.com/office/officeart/2005/8/layout/orgChart1"/>
    <dgm:cxn modelId="{8D2996B2-E754-49D8-A288-6757BCFACA74}" type="presParOf" srcId="{1DC80370-A77F-40E4-8550-B8F7C0F917A3}" destId="{C3E4E09F-9DC1-4687-8E2F-7A4025A118E8}" srcOrd="0" destOrd="0" presId="urn:microsoft.com/office/officeart/2005/8/layout/orgChart1"/>
    <dgm:cxn modelId="{CF32DCCD-0AB9-4BC6-92E9-54F203569F43}" type="presParOf" srcId="{1DC80370-A77F-40E4-8550-B8F7C0F917A3}" destId="{BC2E3659-FD0D-4357-B0E2-EFFC4140CB1A}" srcOrd="1" destOrd="0" presId="urn:microsoft.com/office/officeart/2005/8/layout/orgChart1"/>
    <dgm:cxn modelId="{C838492C-C5B9-42B7-ADF3-BA113FB380C6}" type="presParOf" srcId="{BC2E3659-FD0D-4357-B0E2-EFFC4140CB1A}" destId="{E072E4AE-F45A-4374-81F3-37AE5FF19D3D}" srcOrd="0" destOrd="0" presId="urn:microsoft.com/office/officeart/2005/8/layout/orgChart1"/>
    <dgm:cxn modelId="{5D4018CE-AEFC-446D-BB0C-FD5749DC5A68}" type="presParOf" srcId="{E072E4AE-F45A-4374-81F3-37AE5FF19D3D}" destId="{363F40E6-36C6-4D03-A3B5-C558B3A1B0E6}" srcOrd="0" destOrd="0" presId="urn:microsoft.com/office/officeart/2005/8/layout/orgChart1"/>
    <dgm:cxn modelId="{DEF47A4B-4E0F-4CDC-B919-4F2BDAAB31ED}" type="presParOf" srcId="{E072E4AE-F45A-4374-81F3-37AE5FF19D3D}" destId="{68536FE2-5573-435C-8A83-40A95C7FC06D}" srcOrd="1" destOrd="0" presId="urn:microsoft.com/office/officeart/2005/8/layout/orgChart1"/>
    <dgm:cxn modelId="{556BB8AB-FB2E-462B-8A0D-8424A7FAF771}" type="presParOf" srcId="{BC2E3659-FD0D-4357-B0E2-EFFC4140CB1A}" destId="{326EC315-E460-4C7D-B27A-C9B9E805A739}" srcOrd="1" destOrd="0" presId="urn:microsoft.com/office/officeart/2005/8/layout/orgChart1"/>
    <dgm:cxn modelId="{F7044F0F-F530-4CD2-A20B-1FD8C5616FBE}" type="presParOf" srcId="{BC2E3659-FD0D-4357-B0E2-EFFC4140CB1A}" destId="{249A6373-0B9A-47F2-AC81-40BD0A4D2F05}" srcOrd="2" destOrd="0" presId="urn:microsoft.com/office/officeart/2005/8/layout/orgChart1"/>
    <dgm:cxn modelId="{38E1C7C8-740C-4542-B4D1-7E42BA2202B1}" type="presParOf" srcId="{1DC80370-A77F-40E4-8550-B8F7C0F917A3}" destId="{F404E5DB-977C-4884-BB9F-483C5EF75588}" srcOrd="2" destOrd="0" presId="urn:microsoft.com/office/officeart/2005/8/layout/orgChart1"/>
    <dgm:cxn modelId="{01A6FAEF-E68E-48E6-8A0E-75CD96AF8388}" type="presParOf" srcId="{1DC80370-A77F-40E4-8550-B8F7C0F917A3}" destId="{A791EFC8-35F4-4E35-BC8F-D185375A1DB4}" srcOrd="3" destOrd="0" presId="urn:microsoft.com/office/officeart/2005/8/layout/orgChart1"/>
    <dgm:cxn modelId="{17AF00C4-1C23-485D-84B8-668CFC854BC1}" type="presParOf" srcId="{A791EFC8-35F4-4E35-BC8F-D185375A1DB4}" destId="{7A041BBF-4349-4264-9673-683DD06AA352}" srcOrd="0" destOrd="0" presId="urn:microsoft.com/office/officeart/2005/8/layout/orgChart1"/>
    <dgm:cxn modelId="{A2277A7E-D2B3-4E5B-BF18-675CF534E7C5}" type="presParOf" srcId="{7A041BBF-4349-4264-9673-683DD06AA352}" destId="{3602F1CC-493B-4EED-B9F3-70F35CFF72CF}" srcOrd="0" destOrd="0" presId="urn:microsoft.com/office/officeart/2005/8/layout/orgChart1"/>
    <dgm:cxn modelId="{50ED5836-19FE-46FC-9AC2-B429B5512A68}" type="presParOf" srcId="{7A041BBF-4349-4264-9673-683DD06AA352}" destId="{ADECCC08-96A9-4189-8480-D61922CC692A}" srcOrd="1" destOrd="0" presId="urn:microsoft.com/office/officeart/2005/8/layout/orgChart1"/>
    <dgm:cxn modelId="{603AA8C4-10B0-48E1-914D-4E44C490194A}" type="presParOf" srcId="{A791EFC8-35F4-4E35-BC8F-D185375A1DB4}" destId="{FD013AA4-245E-4548-BDB7-D48020FEEDFC}" srcOrd="1" destOrd="0" presId="urn:microsoft.com/office/officeart/2005/8/layout/orgChart1"/>
    <dgm:cxn modelId="{FD672C71-3F33-4E6D-8403-1CF23677D165}" type="presParOf" srcId="{A791EFC8-35F4-4E35-BC8F-D185375A1DB4}" destId="{B6F39289-E957-4E14-AA64-D718E573C260}" srcOrd="2" destOrd="0" presId="urn:microsoft.com/office/officeart/2005/8/layout/orgChart1"/>
    <dgm:cxn modelId="{19D77782-B797-427B-88FF-EF0B8FDBBB26}" type="presParOf" srcId="{1DC80370-A77F-40E4-8550-B8F7C0F917A3}" destId="{4A4AD474-B4A9-477E-8081-72362E2ECB83}" srcOrd="4" destOrd="0" presId="urn:microsoft.com/office/officeart/2005/8/layout/orgChart1"/>
    <dgm:cxn modelId="{5BCEBAE2-225C-4324-AB9E-67B92B4D715D}" type="presParOf" srcId="{1DC80370-A77F-40E4-8550-B8F7C0F917A3}" destId="{250D794E-718C-4CD5-BC48-50E90516A4F6}" srcOrd="5" destOrd="0" presId="urn:microsoft.com/office/officeart/2005/8/layout/orgChart1"/>
    <dgm:cxn modelId="{25187D56-228A-4005-81AB-DB987A208376}" type="presParOf" srcId="{250D794E-718C-4CD5-BC48-50E90516A4F6}" destId="{5FD5BD20-6A85-4801-AD0E-2D3DB368D4AC}" srcOrd="0" destOrd="0" presId="urn:microsoft.com/office/officeart/2005/8/layout/orgChart1"/>
    <dgm:cxn modelId="{C2D73D1F-9A6C-4936-ACE5-F2A0B302F117}" type="presParOf" srcId="{5FD5BD20-6A85-4801-AD0E-2D3DB368D4AC}" destId="{73FB029C-66ED-4098-ABDC-EBFB9A684E33}" srcOrd="0" destOrd="0" presId="urn:microsoft.com/office/officeart/2005/8/layout/orgChart1"/>
    <dgm:cxn modelId="{9EB5AE22-355D-40C2-AC29-4AE5BA6DD818}" type="presParOf" srcId="{5FD5BD20-6A85-4801-AD0E-2D3DB368D4AC}" destId="{6F3E3C25-A7F0-4E01-B8A4-6D58D8AD3B6C}" srcOrd="1" destOrd="0" presId="urn:microsoft.com/office/officeart/2005/8/layout/orgChart1"/>
    <dgm:cxn modelId="{DE7DEBB0-4CBB-4450-8648-4C28177AA531}" type="presParOf" srcId="{250D794E-718C-4CD5-BC48-50E90516A4F6}" destId="{1A2D0076-1BE0-4023-A8FD-F7570CEF6E5C}" srcOrd="1" destOrd="0" presId="urn:microsoft.com/office/officeart/2005/8/layout/orgChart1"/>
    <dgm:cxn modelId="{3ED513D5-70A1-4BF2-AE2B-00E39B1BD9C1}" type="presParOf" srcId="{250D794E-718C-4CD5-BC48-50E90516A4F6}" destId="{12A3CD0A-82D8-4441-8929-8466936B67CA}" srcOrd="2" destOrd="0" presId="urn:microsoft.com/office/officeart/2005/8/layout/orgChart1"/>
    <dgm:cxn modelId="{7543C3DF-94FF-45D8-B500-ACEDB460FC8E}" type="presParOf" srcId="{1120E265-A52A-4D31-9DBB-14C2CCA5D323}" destId="{B3827A79-6C4C-427C-BC5F-EF807D1C7DCE}" srcOrd="2" destOrd="0" presId="urn:microsoft.com/office/officeart/2005/8/layout/orgChart1"/>
    <dgm:cxn modelId="{853935F0-7D72-46D6-BF9C-32380727CDF0}" type="presParOf" srcId="{1120E265-A52A-4D31-9DBB-14C2CCA5D323}" destId="{C238221D-AC32-4C0B-BFAF-D70DDFF5BDF6}" srcOrd="3" destOrd="0" presId="urn:microsoft.com/office/officeart/2005/8/layout/orgChart1"/>
    <dgm:cxn modelId="{21AFAC19-D92E-406F-94AF-A15F0BB79B51}" type="presParOf" srcId="{C238221D-AC32-4C0B-BFAF-D70DDFF5BDF6}" destId="{A72CC02D-4D51-452E-BDC3-6EB4435B233F}" srcOrd="0" destOrd="0" presId="urn:microsoft.com/office/officeart/2005/8/layout/orgChart1"/>
    <dgm:cxn modelId="{1EFCDD1A-82E0-454A-8F05-0219DC440937}" type="presParOf" srcId="{A72CC02D-4D51-452E-BDC3-6EB4435B233F}" destId="{D422ED47-56EE-4B1F-904C-38CEA8B5B62E}" srcOrd="0" destOrd="0" presId="urn:microsoft.com/office/officeart/2005/8/layout/orgChart1"/>
    <dgm:cxn modelId="{6DF2011A-0977-4D3D-877A-C9F79CF3CB6C}" type="presParOf" srcId="{A72CC02D-4D51-452E-BDC3-6EB4435B233F}" destId="{6D335383-3E91-4075-B8D2-6169E5B2B04E}" srcOrd="1" destOrd="0" presId="urn:microsoft.com/office/officeart/2005/8/layout/orgChart1"/>
    <dgm:cxn modelId="{EC72E248-2525-4CAE-9C4D-39E728B1EAB2}" type="presParOf" srcId="{C238221D-AC32-4C0B-BFAF-D70DDFF5BDF6}" destId="{0A89C3AC-DC0B-481E-9A2A-B42ADA061B68}" srcOrd="1" destOrd="0" presId="urn:microsoft.com/office/officeart/2005/8/layout/orgChart1"/>
    <dgm:cxn modelId="{866455B7-D780-400B-933A-4180A467483C}" type="presParOf" srcId="{C238221D-AC32-4C0B-BFAF-D70DDFF5BDF6}" destId="{ED0F226D-5B05-4180-93F3-71E23A0B70E0}" srcOrd="2" destOrd="0" presId="urn:microsoft.com/office/officeart/2005/8/layout/orgChart1"/>
    <dgm:cxn modelId="{9B3579B0-736F-4061-94E3-3198F24FA8F7}" type="presParOf" srcId="{ED0F226D-5B05-4180-93F3-71E23A0B70E0}" destId="{5FA5BE2C-F81B-4429-879A-E66318A63735}" srcOrd="0" destOrd="0" presId="urn:microsoft.com/office/officeart/2005/8/layout/orgChart1"/>
    <dgm:cxn modelId="{54606DAA-03A0-4A3F-AE56-6F58E7A26DA3}" type="presParOf" srcId="{ED0F226D-5B05-4180-93F3-71E23A0B70E0}" destId="{F3EFA89B-8CB2-4172-A2B2-7BFCAA71296F}" srcOrd="1" destOrd="0" presId="urn:microsoft.com/office/officeart/2005/8/layout/orgChart1"/>
    <dgm:cxn modelId="{06CB40B5-705F-44B4-AB12-1632626626B7}" type="presParOf" srcId="{F3EFA89B-8CB2-4172-A2B2-7BFCAA71296F}" destId="{5BFADB5F-5E62-43B5-B300-2323B0D9C960}" srcOrd="0" destOrd="0" presId="urn:microsoft.com/office/officeart/2005/8/layout/orgChart1"/>
    <dgm:cxn modelId="{11E3BC07-1F6E-45C7-8E26-5B416FF49B26}" type="presParOf" srcId="{5BFADB5F-5E62-43B5-B300-2323B0D9C960}" destId="{3192CB86-DABE-464D-9AC3-3D307644BDC8}" srcOrd="0" destOrd="0" presId="urn:microsoft.com/office/officeart/2005/8/layout/orgChart1"/>
    <dgm:cxn modelId="{0B104E07-6EE4-47E6-B4A2-EF6DD384896C}" type="presParOf" srcId="{5BFADB5F-5E62-43B5-B300-2323B0D9C960}" destId="{894042FE-A226-49C9-B373-533DB39CF40C}" srcOrd="1" destOrd="0" presId="urn:microsoft.com/office/officeart/2005/8/layout/orgChart1"/>
    <dgm:cxn modelId="{CCCE5598-33CA-4E15-8B30-0D8E789642C2}" type="presParOf" srcId="{F3EFA89B-8CB2-4172-A2B2-7BFCAA71296F}" destId="{F2F5F669-646B-4230-B00D-1B65503529B1}" srcOrd="1" destOrd="0" presId="urn:microsoft.com/office/officeart/2005/8/layout/orgChart1"/>
    <dgm:cxn modelId="{9AF6E097-4D31-4BA0-8CCF-97C64D64DEA7}" type="presParOf" srcId="{F3EFA89B-8CB2-4172-A2B2-7BFCAA71296F}" destId="{9C1CFB9D-111B-4EB7-8264-6A1E3D41D949}" srcOrd="2" destOrd="0" presId="urn:microsoft.com/office/officeart/2005/8/layout/orgChart1"/>
    <dgm:cxn modelId="{0A2E72ED-15EE-44ED-B558-8426E57406DD}" type="presParOf" srcId="{ED0F226D-5B05-4180-93F3-71E23A0B70E0}" destId="{FC36295C-1CB1-43C1-85A2-00BB2F770134}" srcOrd="2" destOrd="0" presId="urn:microsoft.com/office/officeart/2005/8/layout/orgChart1"/>
    <dgm:cxn modelId="{A28D77A0-1727-4997-908B-9E5ED14ED107}" type="presParOf" srcId="{ED0F226D-5B05-4180-93F3-71E23A0B70E0}" destId="{975F1352-5BB8-490D-937E-EAC828B45705}" srcOrd="3" destOrd="0" presId="urn:microsoft.com/office/officeart/2005/8/layout/orgChart1"/>
    <dgm:cxn modelId="{F728DA46-E1E1-493D-A5B0-83DED8757062}" type="presParOf" srcId="{975F1352-5BB8-490D-937E-EAC828B45705}" destId="{A0C1F2F9-59F0-4363-A8C1-E1EC36BFF1EA}" srcOrd="0" destOrd="0" presId="urn:microsoft.com/office/officeart/2005/8/layout/orgChart1"/>
    <dgm:cxn modelId="{A2029464-F287-4D5D-BF07-96A3FAEF37A8}" type="presParOf" srcId="{A0C1F2F9-59F0-4363-A8C1-E1EC36BFF1EA}" destId="{1FF5EA61-080E-4921-960D-AEE8FECA3C1D}" srcOrd="0" destOrd="0" presId="urn:microsoft.com/office/officeart/2005/8/layout/orgChart1"/>
    <dgm:cxn modelId="{ED3A3BA1-392F-44AC-96D5-5B9428C31FAC}" type="presParOf" srcId="{A0C1F2F9-59F0-4363-A8C1-E1EC36BFF1EA}" destId="{EDEE26B8-E5DC-4BFD-B1FF-41155F682AB9}" srcOrd="1" destOrd="0" presId="urn:microsoft.com/office/officeart/2005/8/layout/orgChart1"/>
    <dgm:cxn modelId="{B54274E4-2F6B-4851-AD4E-E52C7AA6AE3A}" type="presParOf" srcId="{975F1352-5BB8-490D-937E-EAC828B45705}" destId="{C6CBF08F-8DF3-4E2A-8375-286A19A707C6}" srcOrd="1" destOrd="0" presId="urn:microsoft.com/office/officeart/2005/8/layout/orgChart1"/>
    <dgm:cxn modelId="{8DB34D94-D59D-4FCD-9B3A-88A41B5FA57B}" type="presParOf" srcId="{975F1352-5BB8-490D-937E-EAC828B45705}" destId="{26E2BE3B-347B-4521-AE24-D8B4619D27DF}" srcOrd="2" destOrd="0" presId="urn:microsoft.com/office/officeart/2005/8/layout/orgChart1"/>
    <dgm:cxn modelId="{9F563FC0-3308-4A1B-9715-710F09A7A57F}" type="presParOf" srcId="{ED0F226D-5B05-4180-93F3-71E23A0B70E0}" destId="{FB05DFF5-FA01-4B0A-A494-1605256A41FC}" srcOrd="4" destOrd="0" presId="urn:microsoft.com/office/officeart/2005/8/layout/orgChart1"/>
    <dgm:cxn modelId="{C0A63303-B862-4788-90F7-3B52AB684915}" type="presParOf" srcId="{ED0F226D-5B05-4180-93F3-71E23A0B70E0}" destId="{FA5631C7-461E-4FA5-84BA-0F911AE5F36D}" srcOrd="5" destOrd="0" presId="urn:microsoft.com/office/officeart/2005/8/layout/orgChart1"/>
    <dgm:cxn modelId="{C45AEA5B-342B-45AC-ADFE-C9B36B5CF3F8}" type="presParOf" srcId="{FA5631C7-461E-4FA5-84BA-0F911AE5F36D}" destId="{1FD17E0A-1B22-4EE6-97AB-1DD6FC64E24E}" srcOrd="0" destOrd="0" presId="urn:microsoft.com/office/officeart/2005/8/layout/orgChart1"/>
    <dgm:cxn modelId="{5FBBF825-FF9D-4A22-B17E-FB60846C3C7C}" type="presParOf" srcId="{1FD17E0A-1B22-4EE6-97AB-1DD6FC64E24E}" destId="{FF46F94A-699F-4BDE-9426-92FD5E65EC49}" srcOrd="0" destOrd="0" presId="urn:microsoft.com/office/officeart/2005/8/layout/orgChart1"/>
    <dgm:cxn modelId="{EA7B4E62-3F9C-471D-B3E2-2C05DC4F4AF4}" type="presParOf" srcId="{1FD17E0A-1B22-4EE6-97AB-1DD6FC64E24E}" destId="{C0A35B99-673F-4FAB-B4EF-E5AC67C1D76E}" srcOrd="1" destOrd="0" presId="urn:microsoft.com/office/officeart/2005/8/layout/orgChart1"/>
    <dgm:cxn modelId="{D1BEFA71-472E-472C-84F5-2B15E41FAFBF}" type="presParOf" srcId="{FA5631C7-461E-4FA5-84BA-0F911AE5F36D}" destId="{CCE5CC5A-0803-4513-9B2B-F70567B9A752}" srcOrd="1" destOrd="0" presId="urn:microsoft.com/office/officeart/2005/8/layout/orgChart1"/>
    <dgm:cxn modelId="{ACF081EA-B916-4A6F-8993-BD569706BAEA}" type="presParOf" srcId="{FA5631C7-461E-4FA5-84BA-0F911AE5F36D}" destId="{D656611C-6417-4FA5-893B-8CD972ECAD6D}" srcOrd="2" destOrd="0" presId="urn:microsoft.com/office/officeart/2005/8/layout/orgChart1"/>
    <dgm:cxn modelId="{19C883C6-5E3B-4AAF-83AB-C38932269276}" type="presParOf" srcId="{ED0F226D-5B05-4180-93F3-71E23A0B70E0}" destId="{F163CF28-6457-42B6-AE6B-EF87BD2F6424}" srcOrd="6" destOrd="0" presId="urn:microsoft.com/office/officeart/2005/8/layout/orgChart1"/>
    <dgm:cxn modelId="{FE83A566-A0B9-412E-AD3A-7DD87978AA9E}" type="presParOf" srcId="{ED0F226D-5B05-4180-93F3-71E23A0B70E0}" destId="{3D37249B-6FCA-4A41-94DC-301ADB82D44D}" srcOrd="7" destOrd="0" presId="urn:microsoft.com/office/officeart/2005/8/layout/orgChart1"/>
    <dgm:cxn modelId="{7A0E9099-AB17-439D-9C5D-6ED55938742F}" type="presParOf" srcId="{3D37249B-6FCA-4A41-94DC-301ADB82D44D}" destId="{E7204BAD-292D-4E33-8F7E-17D9F861BFE2}" srcOrd="0" destOrd="0" presId="urn:microsoft.com/office/officeart/2005/8/layout/orgChart1"/>
    <dgm:cxn modelId="{2F6D266D-3224-479F-9944-5F3C62FB2117}" type="presParOf" srcId="{E7204BAD-292D-4E33-8F7E-17D9F861BFE2}" destId="{623D1106-D648-43D7-9294-8F72522568B1}" srcOrd="0" destOrd="0" presId="urn:microsoft.com/office/officeart/2005/8/layout/orgChart1"/>
    <dgm:cxn modelId="{3E30F10A-20E6-45D5-B190-E4F58ACF890F}" type="presParOf" srcId="{E7204BAD-292D-4E33-8F7E-17D9F861BFE2}" destId="{E208A59F-EBC0-462D-8876-5995D7DD07EC}" srcOrd="1" destOrd="0" presId="urn:microsoft.com/office/officeart/2005/8/layout/orgChart1"/>
    <dgm:cxn modelId="{659D9117-59F5-43DA-A69D-18995A98189F}" type="presParOf" srcId="{3D37249B-6FCA-4A41-94DC-301ADB82D44D}" destId="{37C6AD6C-741F-4648-AAD5-89DE8968D2D2}" srcOrd="1" destOrd="0" presId="urn:microsoft.com/office/officeart/2005/8/layout/orgChart1"/>
    <dgm:cxn modelId="{BEA0422A-BCEB-485E-8059-B59ABFCA28BA}" type="presParOf" srcId="{3D37249B-6FCA-4A41-94DC-301ADB82D44D}" destId="{F16CC722-9F6F-4CF9-8A91-F538766CF88E}" srcOrd="2" destOrd="0" presId="urn:microsoft.com/office/officeart/2005/8/layout/orgChart1"/>
    <dgm:cxn modelId="{1CCC2B59-8618-4334-B0B6-5B7D304DDC91}" type="presParOf" srcId="{ED0F226D-5B05-4180-93F3-71E23A0B70E0}" destId="{E4135F1D-C16E-4784-A0FE-540ED0957789}" srcOrd="8" destOrd="0" presId="urn:microsoft.com/office/officeart/2005/8/layout/orgChart1"/>
    <dgm:cxn modelId="{49A94243-7766-479B-B827-D7654580CDD3}" type="presParOf" srcId="{ED0F226D-5B05-4180-93F3-71E23A0B70E0}" destId="{24C468EC-A20E-461E-90EB-AB3F82605238}" srcOrd="9" destOrd="0" presId="urn:microsoft.com/office/officeart/2005/8/layout/orgChart1"/>
    <dgm:cxn modelId="{F45E6219-1760-452C-9BBE-8718146706D5}" type="presParOf" srcId="{24C468EC-A20E-461E-90EB-AB3F82605238}" destId="{5FD7E234-3424-4E52-A932-9A464BB06F10}" srcOrd="0" destOrd="0" presId="urn:microsoft.com/office/officeart/2005/8/layout/orgChart1"/>
    <dgm:cxn modelId="{B29030A5-F691-497A-9F37-3C0E5F35FFB8}" type="presParOf" srcId="{5FD7E234-3424-4E52-A932-9A464BB06F10}" destId="{27238838-216E-45DA-BE83-364567F820B8}" srcOrd="0" destOrd="0" presId="urn:microsoft.com/office/officeart/2005/8/layout/orgChart1"/>
    <dgm:cxn modelId="{1E1C0409-C2F3-4954-AC95-187675EB9E65}" type="presParOf" srcId="{5FD7E234-3424-4E52-A932-9A464BB06F10}" destId="{434E8E45-6615-4107-88CB-13A842D8D74B}" srcOrd="1" destOrd="0" presId="urn:microsoft.com/office/officeart/2005/8/layout/orgChart1"/>
    <dgm:cxn modelId="{738D1718-0B0A-4E1B-8929-53DB1998489F}" type="presParOf" srcId="{24C468EC-A20E-461E-90EB-AB3F82605238}" destId="{D7A33FA2-D575-4648-82AE-D87548270A84}" srcOrd="1" destOrd="0" presId="urn:microsoft.com/office/officeart/2005/8/layout/orgChart1"/>
    <dgm:cxn modelId="{9181496C-3A2C-4151-995B-A5D57BDE3504}" type="presParOf" srcId="{24C468EC-A20E-461E-90EB-AB3F82605238}" destId="{C328777A-88B6-4081-B74A-3EFE62EA08D2}" srcOrd="2" destOrd="0" presId="urn:microsoft.com/office/officeart/2005/8/layout/orgChart1"/>
    <dgm:cxn modelId="{407D8F68-9B01-4A78-A49E-D2DAE6E1B1E1}" type="presParOf" srcId="{ED0F226D-5B05-4180-93F3-71E23A0B70E0}" destId="{33073E98-D8AD-43F3-8470-0B200B3F5E31}" srcOrd="10" destOrd="0" presId="urn:microsoft.com/office/officeart/2005/8/layout/orgChart1"/>
    <dgm:cxn modelId="{CAC7B962-D523-48F5-807A-82DA821DF748}" type="presParOf" srcId="{ED0F226D-5B05-4180-93F3-71E23A0B70E0}" destId="{A46AFD13-ECD1-45BF-A5AD-EC66D00C5C73}" srcOrd="11" destOrd="0" presId="urn:microsoft.com/office/officeart/2005/8/layout/orgChart1"/>
    <dgm:cxn modelId="{BAD93BE4-CB7D-47CE-BB7A-916C9C7193DD}" type="presParOf" srcId="{A46AFD13-ECD1-45BF-A5AD-EC66D00C5C73}" destId="{7E5AF135-81C9-4404-87D1-EDBADBC457CF}" srcOrd="0" destOrd="0" presId="urn:microsoft.com/office/officeart/2005/8/layout/orgChart1"/>
    <dgm:cxn modelId="{2DC8581B-2969-44A4-BBB2-3D7E6D86C9AB}" type="presParOf" srcId="{7E5AF135-81C9-4404-87D1-EDBADBC457CF}" destId="{AC2BE87D-ECAB-44B2-8503-C52DB9E6261A}" srcOrd="0" destOrd="0" presId="urn:microsoft.com/office/officeart/2005/8/layout/orgChart1"/>
    <dgm:cxn modelId="{4BA09BE8-8C32-42D8-A9DF-7D03484F49A8}" type="presParOf" srcId="{7E5AF135-81C9-4404-87D1-EDBADBC457CF}" destId="{2AD0AAA5-577F-43C9-AFB7-250276D86714}" srcOrd="1" destOrd="0" presId="urn:microsoft.com/office/officeart/2005/8/layout/orgChart1"/>
    <dgm:cxn modelId="{F2404533-615A-445E-BBC7-09AF1F2CA172}" type="presParOf" srcId="{A46AFD13-ECD1-45BF-A5AD-EC66D00C5C73}" destId="{3451AEAF-EC50-4A4D-9BF7-6D6B5519F846}" srcOrd="1" destOrd="0" presId="urn:microsoft.com/office/officeart/2005/8/layout/orgChart1"/>
    <dgm:cxn modelId="{461E493A-5C40-45E8-8CEC-25F1FA1C89AD}" type="presParOf" srcId="{A46AFD13-ECD1-45BF-A5AD-EC66D00C5C73}" destId="{978F5A5D-488A-4E41-AF2A-F7E1383FE5B1}" srcOrd="2" destOrd="0" presId="urn:microsoft.com/office/officeart/2005/8/layout/orgChart1"/>
    <dgm:cxn modelId="{DD541045-AB7D-4814-8696-C927B56CB6ED}" type="presParOf" srcId="{1120E265-A52A-4D31-9DBB-14C2CCA5D323}" destId="{D884F968-916B-44BB-A9F8-4F788D21783B}" srcOrd="4" destOrd="0" presId="urn:microsoft.com/office/officeart/2005/8/layout/orgChart1"/>
    <dgm:cxn modelId="{BD3A2A00-C209-43F5-98C9-FBD9A9D1D576}" type="presParOf" srcId="{1120E265-A52A-4D31-9DBB-14C2CCA5D323}" destId="{DF3B2A1C-1EC0-4F31-B22B-FA942E414177}" srcOrd="5" destOrd="0" presId="urn:microsoft.com/office/officeart/2005/8/layout/orgChart1"/>
    <dgm:cxn modelId="{359C1BCE-44EC-4A2B-A7F9-786621D100E9}" type="presParOf" srcId="{DF3B2A1C-1EC0-4F31-B22B-FA942E414177}" destId="{2AB8C6CA-3581-4147-9E3A-92161839D9C4}" srcOrd="0" destOrd="0" presId="urn:microsoft.com/office/officeart/2005/8/layout/orgChart1"/>
    <dgm:cxn modelId="{EBD929A0-DEFD-456A-A2D5-B3DA0CD2B5FF}" type="presParOf" srcId="{2AB8C6CA-3581-4147-9E3A-92161839D9C4}" destId="{295D7B53-1FAF-4443-B9B2-E298AF93930E}" srcOrd="0" destOrd="0" presId="urn:microsoft.com/office/officeart/2005/8/layout/orgChart1"/>
    <dgm:cxn modelId="{23563C8C-3D5B-4D0B-8816-80FC0830E2EB}" type="presParOf" srcId="{2AB8C6CA-3581-4147-9E3A-92161839D9C4}" destId="{5F7940DC-4DBC-4FA5-99ED-7937D88883AE}" srcOrd="1" destOrd="0" presId="urn:microsoft.com/office/officeart/2005/8/layout/orgChart1"/>
    <dgm:cxn modelId="{03CEC2BF-6D9A-4584-8C91-CB929DF1E266}" type="presParOf" srcId="{DF3B2A1C-1EC0-4F31-B22B-FA942E414177}" destId="{26B8C511-912F-4BFA-8636-F6B88FA7BE50}" srcOrd="1" destOrd="0" presId="urn:microsoft.com/office/officeart/2005/8/layout/orgChart1"/>
    <dgm:cxn modelId="{400AF067-4CFD-40A6-96A3-9590D9BAF65A}" type="presParOf" srcId="{DF3B2A1C-1EC0-4F31-B22B-FA942E414177}" destId="{4DD4BDE2-F190-42FB-A47D-B409339A9120}" srcOrd="2" destOrd="0" presId="urn:microsoft.com/office/officeart/2005/8/layout/orgChart1"/>
    <dgm:cxn modelId="{DB300C33-EF66-4822-8C75-97AFAEA07A8A}" type="presParOf" srcId="{4DD4BDE2-F190-42FB-A47D-B409339A9120}" destId="{B6BB3B19-2C51-4D2A-8DA5-F7E4DF6C78F4}" srcOrd="0" destOrd="0" presId="urn:microsoft.com/office/officeart/2005/8/layout/orgChart1"/>
    <dgm:cxn modelId="{DE8DA40A-539C-4B9A-A9E4-8D528EA6AC05}" type="presParOf" srcId="{4DD4BDE2-F190-42FB-A47D-B409339A9120}" destId="{16B803A7-A365-45D3-B63B-B356A2F09EE6}" srcOrd="1" destOrd="0" presId="urn:microsoft.com/office/officeart/2005/8/layout/orgChart1"/>
    <dgm:cxn modelId="{8BB84B61-08D7-4250-8777-7257A9DF9877}" type="presParOf" srcId="{16B803A7-A365-45D3-B63B-B356A2F09EE6}" destId="{A3344FBA-828A-4FB8-822A-4D410103C09C}" srcOrd="0" destOrd="0" presId="urn:microsoft.com/office/officeart/2005/8/layout/orgChart1"/>
    <dgm:cxn modelId="{9EC3A0B1-9583-45C2-ACB5-0553D70F8B35}" type="presParOf" srcId="{A3344FBA-828A-4FB8-822A-4D410103C09C}" destId="{49C4FB6A-635B-4EE5-9AEF-A90C22DCD2FC}" srcOrd="0" destOrd="0" presId="urn:microsoft.com/office/officeart/2005/8/layout/orgChart1"/>
    <dgm:cxn modelId="{3F95F977-1115-44BB-98B3-782A8BE0090E}" type="presParOf" srcId="{A3344FBA-828A-4FB8-822A-4D410103C09C}" destId="{B167CE62-F1A9-4369-AE8C-E6920E59F574}" srcOrd="1" destOrd="0" presId="urn:microsoft.com/office/officeart/2005/8/layout/orgChart1"/>
    <dgm:cxn modelId="{C561DC2B-4512-4612-A33C-9E0738403A55}" type="presParOf" srcId="{16B803A7-A365-45D3-B63B-B356A2F09EE6}" destId="{0C6E9BBC-2869-4E90-96EB-7EC7623E088A}" srcOrd="1" destOrd="0" presId="urn:microsoft.com/office/officeart/2005/8/layout/orgChart1"/>
    <dgm:cxn modelId="{2D08953E-D4A1-4B46-95D2-3855CD1A3950}" type="presParOf" srcId="{16B803A7-A365-45D3-B63B-B356A2F09EE6}" destId="{C635504F-BE96-4C66-851A-3087927DE309}" srcOrd="2" destOrd="0" presId="urn:microsoft.com/office/officeart/2005/8/layout/orgChart1"/>
    <dgm:cxn modelId="{6BA23E26-39F4-4800-A459-6A1601DA853A}" type="presParOf" srcId="{4DD4BDE2-F190-42FB-A47D-B409339A9120}" destId="{3940D970-6726-4260-8CBF-0A169C0C652B}" srcOrd="2" destOrd="0" presId="urn:microsoft.com/office/officeart/2005/8/layout/orgChart1"/>
    <dgm:cxn modelId="{0A3BBACD-37D2-4A28-87DA-FCD480AB684D}" type="presParOf" srcId="{4DD4BDE2-F190-42FB-A47D-B409339A9120}" destId="{D6005657-36CD-4F66-BB2B-E3D4CB9EBC83}" srcOrd="3" destOrd="0" presId="urn:microsoft.com/office/officeart/2005/8/layout/orgChart1"/>
    <dgm:cxn modelId="{BE2B88A7-5100-419E-AB48-D514337A1FF5}" type="presParOf" srcId="{D6005657-36CD-4F66-BB2B-E3D4CB9EBC83}" destId="{B6734B0D-EFEC-4937-863E-2BC386676B6C}" srcOrd="0" destOrd="0" presId="urn:microsoft.com/office/officeart/2005/8/layout/orgChart1"/>
    <dgm:cxn modelId="{55B9DD41-25B0-4626-9D9D-300B6CD4CB12}" type="presParOf" srcId="{B6734B0D-EFEC-4937-863E-2BC386676B6C}" destId="{FEE770D9-6FB2-4E9F-9D21-7A10601682FE}" srcOrd="0" destOrd="0" presId="urn:microsoft.com/office/officeart/2005/8/layout/orgChart1"/>
    <dgm:cxn modelId="{46F9B481-7154-40D6-A599-451BFEEF6815}" type="presParOf" srcId="{B6734B0D-EFEC-4937-863E-2BC386676B6C}" destId="{521BAC2E-BE2F-4B52-B06D-6EFF217E5332}" srcOrd="1" destOrd="0" presId="urn:microsoft.com/office/officeart/2005/8/layout/orgChart1"/>
    <dgm:cxn modelId="{98190531-FA38-442B-997B-78D051336BF3}" type="presParOf" srcId="{D6005657-36CD-4F66-BB2B-E3D4CB9EBC83}" destId="{C38DD516-ADBC-4610-9238-541D42B9E5E4}" srcOrd="1" destOrd="0" presId="urn:microsoft.com/office/officeart/2005/8/layout/orgChart1"/>
    <dgm:cxn modelId="{92934F59-44E7-4C24-9155-36F9D0238696}" type="presParOf" srcId="{D6005657-36CD-4F66-BB2B-E3D4CB9EBC83}" destId="{97BD5DFF-3715-4D1D-A236-F514409CECEC}" srcOrd="2" destOrd="0" presId="urn:microsoft.com/office/officeart/2005/8/layout/orgChart1"/>
    <dgm:cxn modelId="{3AF00BB7-DB84-4080-BD61-063CB2573120}" type="presParOf" srcId="{4DD4BDE2-F190-42FB-A47D-B409339A9120}" destId="{C0EC6A23-A635-49E9-A1A6-AFF90941F555}" srcOrd="4" destOrd="0" presId="urn:microsoft.com/office/officeart/2005/8/layout/orgChart1"/>
    <dgm:cxn modelId="{869B4C6F-ECF6-4E0B-838C-5E0E1F41952D}" type="presParOf" srcId="{4DD4BDE2-F190-42FB-A47D-B409339A9120}" destId="{30ADD81B-A2CB-48EB-9305-237EB2A1640E}" srcOrd="5" destOrd="0" presId="urn:microsoft.com/office/officeart/2005/8/layout/orgChart1"/>
    <dgm:cxn modelId="{1B49E544-AB37-4F57-AE1F-4C38531AAEC4}" type="presParOf" srcId="{30ADD81B-A2CB-48EB-9305-237EB2A1640E}" destId="{E49720BF-1320-4834-8CF7-37E12DFBAE88}" srcOrd="0" destOrd="0" presId="urn:microsoft.com/office/officeart/2005/8/layout/orgChart1"/>
    <dgm:cxn modelId="{C1BE2656-4C48-4CE9-8ABD-99181C198ADC}" type="presParOf" srcId="{E49720BF-1320-4834-8CF7-37E12DFBAE88}" destId="{C8002CE7-2EFB-4F8B-A7DF-17A9D6B64319}" srcOrd="0" destOrd="0" presId="urn:microsoft.com/office/officeart/2005/8/layout/orgChart1"/>
    <dgm:cxn modelId="{675BE218-0219-4B78-8F60-110E7ABDCFB2}" type="presParOf" srcId="{E49720BF-1320-4834-8CF7-37E12DFBAE88}" destId="{A551FED5-128E-442E-8F85-2F868FFD7449}" srcOrd="1" destOrd="0" presId="urn:microsoft.com/office/officeart/2005/8/layout/orgChart1"/>
    <dgm:cxn modelId="{9DC26343-3E77-430E-810D-1D3D9CA0D31A}" type="presParOf" srcId="{30ADD81B-A2CB-48EB-9305-237EB2A1640E}" destId="{B8960854-66AF-4CBD-AC1F-0E201192E2C8}" srcOrd="1" destOrd="0" presId="urn:microsoft.com/office/officeart/2005/8/layout/orgChart1"/>
    <dgm:cxn modelId="{4E5A3E60-0305-4CC3-9F73-EC8709029CD1}" type="presParOf" srcId="{30ADD81B-A2CB-48EB-9305-237EB2A1640E}" destId="{58BA72D8-DB51-4C5D-9F86-F877BFB8CB64}" srcOrd="2" destOrd="0" presId="urn:microsoft.com/office/officeart/2005/8/layout/orgChart1"/>
    <dgm:cxn modelId="{70538433-084A-4856-BA6A-84075BD0C36F}" type="presParOf" srcId="{1120E265-A52A-4D31-9DBB-14C2CCA5D323}" destId="{22504B53-1874-49F8-9B0B-D80E8E8D5A3D}" srcOrd="6" destOrd="0" presId="urn:microsoft.com/office/officeart/2005/8/layout/orgChart1"/>
    <dgm:cxn modelId="{B4BE88BE-D765-445C-BAA2-1BE92530428B}" type="presParOf" srcId="{1120E265-A52A-4D31-9DBB-14C2CCA5D323}" destId="{C577D55D-96FD-4F7A-8D12-7C65C0721A6F}" srcOrd="7" destOrd="0" presId="urn:microsoft.com/office/officeart/2005/8/layout/orgChart1"/>
    <dgm:cxn modelId="{89BD5D24-4981-4FE8-85EE-CEFD501A6296}" type="presParOf" srcId="{C577D55D-96FD-4F7A-8D12-7C65C0721A6F}" destId="{F460B733-683F-4024-AA4D-ED4B7A4463BE}" srcOrd="0" destOrd="0" presId="urn:microsoft.com/office/officeart/2005/8/layout/orgChart1"/>
    <dgm:cxn modelId="{AC0BB5D6-579E-4158-8067-2DA204A7D397}" type="presParOf" srcId="{F460B733-683F-4024-AA4D-ED4B7A4463BE}" destId="{A6701F0B-B4DD-4568-872B-1B47D60B1AEA}" srcOrd="0" destOrd="0" presId="urn:microsoft.com/office/officeart/2005/8/layout/orgChart1"/>
    <dgm:cxn modelId="{F94EABEA-748F-4F3F-93A6-32E4BCED4022}" type="presParOf" srcId="{F460B733-683F-4024-AA4D-ED4B7A4463BE}" destId="{9A9C9B05-FD70-4DA6-9EFE-BFFF1E825D0B}" srcOrd="1" destOrd="0" presId="urn:microsoft.com/office/officeart/2005/8/layout/orgChart1"/>
    <dgm:cxn modelId="{2BA91546-174C-4D8E-9C8E-D913268E2DC6}" type="presParOf" srcId="{C577D55D-96FD-4F7A-8D12-7C65C0721A6F}" destId="{C529FFDF-7ACD-4B82-86D4-3403B99E4047}" srcOrd="1" destOrd="0" presId="urn:microsoft.com/office/officeart/2005/8/layout/orgChart1"/>
    <dgm:cxn modelId="{D1CD967A-7356-4CF6-B025-124763D4CB28}" type="presParOf" srcId="{C577D55D-96FD-4F7A-8D12-7C65C0721A6F}" destId="{2A0AD87B-322C-47DB-A5A8-DA5BEB4B88A1}" srcOrd="2" destOrd="0" presId="urn:microsoft.com/office/officeart/2005/8/layout/orgChart1"/>
    <dgm:cxn modelId="{605458B1-BE5A-4947-8491-F16824E5585C}" type="presParOf" srcId="{2A0AD87B-322C-47DB-A5A8-DA5BEB4B88A1}" destId="{EF6B1AC7-FC5A-4444-B55B-D8784B4414CD}" srcOrd="0" destOrd="0" presId="urn:microsoft.com/office/officeart/2005/8/layout/orgChart1"/>
    <dgm:cxn modelId="{11DEBF40-0BB8-4E9B-82DB-A7B15FD94C88}" type="presParOf" srcId="{2A0AD87B-322C-47DB-A5A8-DA5BEB4B88A1}" destId="{C2A105C2-DFE7-4E69-8AE0-4C74DBC1A610}" srcOrd="1" destOrd="0" presId="urn:microsoft.com/office/officeart/2005/8/layout/orgChart1"/>
    <dgm:cxn modelId="{6E9D8791-5ED7-4289-80A6-77A8E6C71151}" type="presParOf" srcId="{C2A105C2-DFE7-4E69-8AE0-4C74DBC1A610}" destId="{22883BAE-A32C-43C1-9BD2-FACCBF42E937}" srcOrd="0" destOrd="0" presId="urn:microsoft.com/office/officeart/2005/8/layout/orgChart1"/>
    <dgm:cxn modelId="{AFFE0D89-CEE9-4465-B4CD-E320BB03147B}" type="presParOf" srcId="{22883BAE-A32C-43C1-9BD2-FACCBF42E937}" destId="{D88FFE20-C3EC-454D-9778-6BC623B10877}" srcOrd="0" destOrd="0" presId="urn:microsoft.com/office/officeart/2005/8/layout/orgChart1"/>
    <dgm:cxn modelId="{894FC7E8-7CAA-4C14-AF58-1EF0899A3D76}" type="presParOf" srcId="{22883BAE-A32C-43C1-9BD2-FACCBF42E937}" destId="{D03603C8-C706-4543-A0C5-64B4C64306B2}" srcOrd="1" destOrd="0" presId="urn:microsoft.com/office/officeart/2005/8/layout/orgChart1"/>
    <dgm:cxn modelId="{C6A7FF58-0CCD-4C2A-B2DF-3BCE52FC2FD7}" type="presParOf" srcId="{C2A105C2-DFE7-4E69-8AE0-4C74DBC1A610}" destId="{55A7A066-80C5-4390-992C-840FA0773FD9}" srcOrd="1" destOrd="0" presId="urn:microsoft.com/office/officeart/2005/8/layout/orgChart1"/>
    <dgm:cxn modelId="{BC944707-3F89-47AD-9C36-94DA859CDB4C}" type="presParOf" srcId="{C2A105C2-DFE7-4E69-8AE0-4C74DBC1A610}" destId="{4E844EC2-BA6B-492C-B293-0A0605D6CA6A}" srcOrd="2" destOrd="0" presId="urn:microsoft.com/office/officeart/2005/8/layout/orgChart1"/>
    <dgm:cxn modelId="{75C37E33-7972-4AEF-8AB5-49C5F1302C99}" type="presParOf" srcId="{2A0AD87B-322C-47DB-A5A8-DA5BEB4B88A1}" destId="{CB9E2ACF-34B4-4971-A896-29A9969922AF}" srcOrd="2" destOrd="0" presId="urn:microsoft.com/office/officeart/2005/8/layout/orgChart1"/>
    <dgm:cxn modelId="{5B956378-7A50-414E-B9A1-1BD0CB4B3742}" type="presParOf" srcId="{2A0AD87B-322C-47DB-A5A8-DA5BEB4B88A1}" destId="{0DB1B24A-9144-4D15-8DFB-E27FC94D649B}" srcOrd="3" destOrd="0" presId="urn:microsoft.com/office/officeart/2005/8/layout/orgChart1"/>
    <dgm:cxn modelId="{38BB7D7B-9A03-4597-8706-6946573A2B95}" type="presParOf" srcId="{0DB1B24A-9144-4D15-8DFB-E27FC94D649B}" destId="{981EA668-9F37-4342-BF52-5207489806CB}" srcOrd="0" destOrd="0" presId="urn:microsoft.com/office/officeart/2005/8/layout/orgChart1"/>
    <dgm:cxn modelId="{9F77A2B6-0C79-4599-9277-70825F3603FD}" type="presParOf" srcId="{981EA668-9F37-4342-BF52-5207489806CB}" destId="{688988E9-4221-4E71-8709-826CCBA20782}" srcOrd="0" destOrd="0" presId="urn:microsoft.com/office/officeart/2005/8/layout/orgChart1"/>
    <dgm:cxn modelId="{E12EE1AB-9EFF-45D4-8F3D-0F400F2A7A3D}" type="presParOf" srcId="{981EA668-9F37-4342-BF52-5207489806CB}" destId="{5D867428-2A1D-483B-A898-D0AAE854998F}" srcOrd="1" destOrd="0" presId="urn:microsoft.com/office/officeart/2005/8/layout/orgChart1"/>
    <dgm:cxn modelId="{8751FF67-7F8F-47E5-ADDD-304C00C83E3F}" type="presParOf" srcId="{0DB1B24A-9144-4D15-8DFB-E27FC94D649B}" destId="{9CE10E43-FF44-4958-908B-D7AF8C7F8F47}" srcOrd="1" destOrd="0" presId="urn:microsoft.com/office/officeart/2005/8/layout/orgChart1"/>
    <dgm:cxn modelId="{FEF3031C-815C-4BA3-A139-9EF82BF5FFCA}" type="presParOf" srcId="{0DB1B24A-9144-4D15-8DFB-E27FC94D649B}" destId="{09DB8499-B60D-4115-8D22-BDD7187E2056}" srcOrd="2" destOrd="0" presId="urn:microsoft.com/office/officeart/2005/8/layout/orgChart1"/>
    <dgm:cxn modelId="{FBEC926B-92F4-4092-9FA2-FD88000A8AD1}" type="presParOf" srcId="{D4ECD0B1-E648-4C8E-A5C6-213E92757944}" destId="{68B4E21C-A47E-47F9-8DD3-D99B39971689}" srcOrd="2" destOrd="0" presId="urn:microsoft.com/office/officeart/2005/8/layout/orgChart1"/>
    <dgm:cxn modelId="{8A1F75F1-C87C-4E6C-BA3A-6C7E6C46C518}" type="presParOf" srcId="{68B4E21C-A47E-47F9-8DD3-D99B39971689}" destId="{2EEF7300-2CB2-4746-9D30-9672E7FDB889}" srcOrd="0" destOrd="0" presId="urn:microsoft.com/office/officeart/2005/8/layout/orgChart1"/>
    <dgm:cxn modelId="{EF9FBA4D-4359-4584-BB6D-15D020CF3A95}" type="presParOf" srcId="{68B4E21C-A47E-47F9-8DD3-D99B39971689}" destId="{A153941B-F8E4-4533-A96D-65009A2D1532}" srcOrd="1" destOrd="0" presId="urn:microsoft.com/office/officeart/2005/8/layout/orgChart1"/>
    <dgm:cxn modelId="{C54DFBBE-221C-4386-95B9-6DBF7E6082CE}" type="presParOf" srcId="{A153941B-F8E4-4533-A96D-65009A2D1532}" destId="{A3C83CD3-3FFC-4541-88AE-CD03C218881C}" srcOrd="0" destOrd="0" presId="urn:microsoft.com/office/officeart/2005/8/layout/orgChart1"/>
    <dgm:cxn modelId="{80D1C8A8-0070-4EBA-B7C5-B82A7708AC03}" type="presParOf" srcId="{A3C83CD3-3FFC-4541-88AE-CD03C218881C}" destId="{956ADE31-0F40-4347-A7D3-85ED9123601D}" srcOrd="0" destOrd="0" presId="urn:microsoft.com/office/officeart/2005/8/layout/orgChart1"/>
    <dgm:cxn modelId="{96B0362A-F0A0-4633-A02C-4BB91B5724B5}" type="presParOf" srcId="{A3C83CD3-3FFC-4541-88AE-CD03C218881C}" destId="{3878BEDE-C56F-4575-920C-ED62D60882CE}" srcOrd="1" destOrd="0" presId="urn:microsoft.com/office/officeart/2005/8/layout/orgChart1"/>
    <dgm:cxn modelId="{D099A222-0B71-4363-BC6F-B2BEA9D21E8D}" type="presParOf" srcId="{A153941B-F8E4-4533-A96D-65009A2D1532}" destId="{6AE4840B-4B2C-4262-9D5B-65B0DEDC59D3}" srcOrd="1" destOrd="0" presId="urn:microsoft.com/office/officeart/2005/8/layout/orgChart1"/>
    <dgm:cxn modelId="{D9C089A7-76A9-4A1D-9CA3-16D426527941}" type="presParOf" srcId="{A153941B-F8E4-4533-A96D-65009A2D1532}" destId="{55E44C17-D19C-4F72-B99D-A9CC045ECC04}" srcOrd="2" destOrd="0" presId="urn:microsoft.com/office/officeart/2005/8/layout/orgChart1"/>
    <dgm:cxn modelId="{40FA8C17-C13E-4642-869E-2969C12764DA}" type="presParOf" srcId="{68B4E21C-A47E-47F9-8DD3-D99B39971689}" destId="{799F3130-6DE3-4EB2-BDF5-96135C36A1DB}" srcOrd="2" destOrd="0" presId="urn:microsoft.com/office/officeart/2005/8/layout/orgChart1"/>
    <dgm:cxn modelId="{710EB4A7-F0D3-4B1A-B0D6-66AC3CDD55C8}" type="presParOf" srcId="{68B4E21C-A47E-47F9-8DD3-D99B39971689}" destId="{DCA91F24-2635-4E7F-AFC3-2E56F706493D}" srcOrd="3" destOrd="0" presId="urn:microsoft.com/office/officeart/2005/8/layout/orgChart1"/>
    <dgm:cxn modelId="{DAEE9560-7D39-4BE9-9139-695249B5FC92}" type="presParOf" srcId="{DCA91F24-2635-4E7F-AFC3-2E56F706493D}" destId="{772FEE06-755A-4072-B5BA-BCF9A1C66336}" srcOrd="0" destOrd="0" presId="urn:microsoft.com/office/officeart/2005/8/layout/orgChart1"/>
    <dgm:cxn modelId="{A2BF6011-1E57-4D51-A1D7-5372C68C54A8}" type="presParOf" srcId="{772FEE06-755A-4072-B5BA-BCF9A1C66336}" destId="{6AEB9762-150D-4DBF-B827-2971AA525419}" srcOrd="0" destOrd="0" presId="urn:microsoft.com/office/officeart/2005/8/layout/orgChart1"/>
    <dgm:cxn modelId="{D626F9B6-ED56-4DF6-8FAD-C71B9662F230}" type="presParOf" srcId="{772FEE06-755A-4072-B5BA-BCF9A1C66336}" destId="{7656BAE7-D762-4DE3-B83A-0B0268B7DFD7}" srcOrd="1" destOrd="0" presId="urn:microsoft.com/office/officeart/2005/8/layout/orgChart1"/>
    <dgm:cxn modelId="{25403018-00A1-4DC2-A4CE-A4A875C6BBD1}" type="presParOf" srcId="{DCA91F24-2635-4E7F-AFC3-2E56F706493D}" destId="{6F4B83F9-BD25-4AED-A7B1-64FDE01AC9C7}" srcOrd="1" destOrd="0" presId="urn:microsoft.com/office/officeart/2005/8/layout/orgChart1"/>
    <dgm:cxn modelId="{4BD19CD1-0C1B-4EE9-9868-EB87AD382665}" type="presParOf" srcId="{DCA91F24-2635-4E7F-AFC3-2E56F706493D}" destId="{AD5BB72B-29C4-40C0-BFA2-D0125BE7BDE2}" srcOrd="2" destOrd="0" presId="urn:microsoft.com/office/officeart/2005/8/layout/orgChart1"/>
    <dgm:cxn modelId="{2D22D512-DFE2-4BAA-A70C-02DAE62DD9FF}" type="presParOf" srcId="{68B4E21C-A47E-47F9-8DD3-D99B39971689}" destId="{B868BF66-2DF6-4EC6-AB00-22E30647908D}" srcOrd="4" destOrd="0" presId="urn:microsoft.com/office/officeart/2005/8/layout/orgChart1"/>
    <dgm:cxn modelId="{B81E71B3-5258-4AF2-9449-99C4306CB258}" type="presParOf" srcId="{68B4E21C-A47E-47F9-8DD3-D99B39971689}" destId="{83A02874-24AE-43E4-97FE-B36C95BD0215}" srcOrd="5" destOrd="0" presId="urn:microsoft.com/office/officeart/2005/8/layout/orgChart1"/>
    <dgm:cxn modelId="{21B3FFAB-7650-45B6-A04C-B587AF56FD79}" type="presParOf" srcId="{83A02874-24AE-43E4-97FE-B36C95BD0215}" destId="{C79E8750-A8BA-4D05-AF72-A0A7F08819B3}" srcOrd="0" destOrd="0" presId="urn:microsoft.com/office/officeart/2005/8/layout/orgChart1"/>
    <dgm:cxn modelId="{E55B9816-459C-4981-A476-94F763779CBF}" type="presParOf" srcId="{C79E8750-A8BA-4D05-AF72-A0A7F08819B3}" destId="{D8082302-0AF3-42B7-92FD-02E21B773385}" srcOrd="0" destOrd="0" presId="urn:microsoft.com/office/officeart/2005/8/layout/orgChart1"/>
    <dgm:cxn modelId="{7994F0DA-F390-4602-9FF3-22AA711136B3}" type="presParOf" srcId="{C79E8750-A8BA-4D05-AF72-A0A7F08819B3}" destId="{2DB79529-12F9-45E8-9090-822DD0674923}" srcOrd="1" destOrd="0" presId="urn:microsoft.com/office/officeart/2005/8/layout/orgChart1"/>
    <dgm:cxn modelId="{740B7EF1-090F-4F9B-A077-83DD2D3CC1AE}" type="presParOf" srcId="{83A02874-24AE-43E4-97FE-B36C95BD0215}" destId="{C909C140-C6E7-405F-BBF1-45333B54CC14}" srcOrd="1" destOrd="0" presId="urn:microsoft.com/office/officeart/2005/8/layout/orgChart1"/>
    <dgm:cxn modelId="{B3C978C4-2D6A-4E7E-B6F8-47B3CDD1F739}" type="presParOf" srcId="{83A02874-24AE-43E4-97FE-B36C95BD0215}" destId="{82C08857-BAC8-4D1F-8D88-439BF06357E0}" srcOrd="2" destOrd="0" presId="urn:microsoft.com/office/officeart/2005/8/layout/orgChart1"/>
    <dgm:cxn modelId="{D2DF9102-9E8F-4B70-8DDB-55E7A14685FB}" type="presParOf" srcId="{82C08857-BAC8-4D1F-8D88-439BF06357E0}" destId="{93FD7546-AD91-4793-94AC-2D0296B3F46D}" srcOrd="0" destOrd="0" presId="urn:microsoft.com/office/officeart/2005/8/layout/orgChart1"/>
    <dgm:cxn modelId="{EBDFBEAF-21FE-4A6C-B499-3C101F708DE0}" type="presParOf" srcId="{82C08857-BAC8-4D1F-8D88-439BF06357E0}" destId="{AAE1BC75-A479-401C-9DDA-E68ADC942398}" srcOrd="1" destOrd="0" presId="urn:microsoft.com/office/officeart/2005/8/layout/orgChart1"/>
    <dgm:cxn modelId="{B7F47B0B-53B5-4585-8ADA-7E23D50D8212}" type="presParOf" srcId="{AAE1BC75-A479-401C-9DDA-E68ADC942398}" destId="{3365A113-47C8-4294-A35D-76827CDC77E9}" srcOrd="0" destOrd="0" presId="urn:microsoft.com/office/officeart/2005/8/layout/orgChart1"/>
    <dgm:cxn modelId="{5C5501C5-9B84-467E-9146-F543A218CCAE}" type="presParOf" srcId="{3365A113-47C8-4294-A35D-76827CDC77E9}" destId="{5B5F013F-8081-420C-A03C-A1B2C12D51E7}" srcOrd="0" destOrd="0" presId="urn:microsoft.com/office/officeart/2005/8/layout/orgChart1"/>
    <dgm:cxn modelId="{132E349E-DF57-43C6-895A-E7B633F0FB75}" type="presParOf" srcId="{3365A113-47C8-4294-A35D-76827CDC77E9}" destId="{91A99063-CB5E-4018-B3C5-ABA934947947}" srcOrd="1" destOrd="0" presId="urn:microsoft.com/office/officeart/2005/8/layout/orgChart1"/>
    <dgm:cxn modelId="{0EC804D8-192F-42B4-9827-F6601479FE5E}" type="presParOf" srcId="{AAE1BC75-A479-401C-9DDA-E68ADC942398}" destId="{ACF17154-CF40-4AC6-8D70-B4169D7CE6C5}" srcOrd="1" destOrd="0" presId="urn:microsoft.com/office/officeart/2005/8/layout/orgChart1"/>
    <dgm:cxn modelId="{771B7965-10F9-439E-ABAA-51E4735F2DB4}" type="presParOf" srcId="{AAE1BC75-A479-401C-9DDA-E68ADC942398}" destId="{E33C342A-B42E-4484-9487-D19C2B050F5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D5AC549C-2B29-44C2-85C4-8AE976FE6202}">
      <dgm:prSet phldrT="[Texto]" custT="1"/>
      <dgm:spPr/>
      <dgm:t>
        <a:bodyPr/>
        <a:lstStyle/>
        <a:p>
          <a:r>
            <a:rPr lang="es-ES" sz="1200" dirty="0"/>
            <a:t>Director (a) de Atención e Inclusión a Personas con Discapacidad </a:t>
          </a:r>
        </a:p>
        <a:p>
          <a:endParaRPr lang="es-ES" sz="1200" dirty="0"/>
        </a:p>
      </dgm:t>
    </dgm:pt>
    <dgm:pt modelId="{16FFB6DB-DF28-48A6-8063-130B11248BD3}" type="parTrans" cxnId="{704F56A8-4395-455F-B532-10575B135935}">
      <dgm:prSet/>
      <dgm:spPr/>
      <dgm:t>
        <a:bodyPr/>
        <a:lstStyle/>
        <a:p>
          <a:endParaRPr lang="es-ES" sz="1200"/>
        </a:p>
      </dgm:t>
    </dgm:pt>
    <dgm:pt modelId="{D1092679-3D55-4362-9AB1-1227F1739F35}" type="sibTrans" cxnId="{704F56A8-4395-455F-B532-10575B135935}">
      <dgm:prSet/>
      <dgm:spPr/>
      <dgm:t>
        <a:bodyPr/>
        <a:lstStyle/>
        <a:p>
          <a:endParaRPr lang="es-ES" sz="1200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/>
            <a:t>Coordinador (a) de Atención a Personas con Discapacidad </a:t>
          </a:r>
        </a:p>
        <a:p>
          <a:endParaRPr lang="es-ES" sz="1200" dirty="0"/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/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/>
        </a:p>
      </dgm:t>
    </dgm:pt>
    <dgm:pt modelId="{BA599935-692D-410F-AD10-B52434638AD9}">
      <dgm:prSet custT="1"/>
      <dgm:spPr/>
      <dgm:t>
        <a:bodyPr/>
        <a:lstStyle/>
        <a:p>
          <a:r>
            <a:rPr lang="es-ES" sz="1200" dirty="0"/>
            <a:t>Jefe(a) de Inclusión Plena </a:t>
          </a:r>
        </a:p>
        <a:p>
          <a:endParaRPr lang="es-ES" sz="1200" dirty="0"/>
        </a:p>
      </dgm:t>
    </dgm:pt>
    <dgm:pt modelId="{DF3D5A49-31EF-4FE5-A3ED-A5C411B193E8}" type="parTrans" cxnId="{7D8E6ED6-182E-4C98-B213-31792590D86E}">
      <dgm:prSet/>
      <dgm:spPr/>
      <dgm:t>
        <a:bodyPr/>
        <a:lstStyle/>
        <a:p>
          <a:endParaRPr lang="es-ES"/>
        </a:p>
      </dgm:t>
    </dgm:pt>
    <dgm:pt modelId="{4C039161-5B77-4CE8-8981-150552F52708}" type="sibTrans" cxnId="{7D8E6ED6-182E-4C98-B213-31792590D86E}">
      <dgm:prSet/>
      <dgm:spPr/>
      <dgm:t>
        <a:bodyPr/>
        <a:lstStyle/>
        <a:p>
          <a:endParaRPr lang="es-ES"/>
        </a:p>
      </dgm:t>
    </dgm:pt>
    <dgm:pt modelId="{C960E606-C9D6-4028-8046-A589F09292CB}">
      <dgm:prSet custT="1"/>
      <dgm:spPr/>
      <dgm:t>
        <a:bodyPr/>
        <a:lstStyle/>
        <a:p>
          <a:r>
            <a:rPr lang="es-ES" sz="1200" dirty="0"/>
            <a:t>Jefe (a) de Atención Médica y Rehabilitación </a:t>
          </a:r>
        </a:p>
        <a:p>
          <a:endParaRPr lang="es-ES" sz="1200" dirty="0"/>
        </a:p>
      </dgm:t>
    </dgm:pt>
    <dgm:pt modelId="{BEA0CA62-2F26-498E-AC2C-A071D77A8FF6}" type="parTrans" cxnId="{631BDAAE-CDE4-4412-BCB8-BACFFD8DC6D0}">
      <dgm:prSet/>
      <dgm:spPr/>
      <dgm:t>
        <a:bodyPr/>
        <a:lstStyle/>
        <a:p>
          <a:endParaRPr lang="es-ES"/>
        </a:p>
      </dgm:t>
    </dgm:pt>
    <dgm:pt modelId="{21B0A110-CD3E-4945-A23E-54EF649872B1}" type="sibTrans" cxnId="{631BDAAE-CDE4-4412-BCB8-BACFFD8DC6D0}">
      <dgm:prSet/>
      <dgm:spPr/>
      <dgm:t>
        <a:bodyPr/>
        <a:lstStyle/>
        <a:p>
          <a:endParaRPr lang="es-ES"/>
        </a:p>
      </dgm:t>
    </dgm:pt>
    <dgm:pt modelId="{B570061E-8A35-4D97-A785-48DF0421AB8A}">
      <dgm:prSet custT="1"/>
      <dgm:spPr/>
      <dgm:t>
        <a:bodyPr/>
        <a:lstStyle/>
        <a:p>
          <a:r>
            <a:rPr lang="es-ES" sz="1200" dirty="0"/>
            <a:t>Jefe (a) de Administración Clínica de Autismo </a:t>
          </a:r>
        </a:p>
        <a:p>
          <a:endParaRPr lang="es-ES" sz="1200" dirty="0"/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/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/>
        </a:p>
      </dgm:t>
    </dgm:pt>
    <dgm:pt modelId="{52B12C88-013E-475E-BBD4-77A11E2A89FD}">
      <dgm:prSet custT="1"/>
      <dgm:spPr/>
      <dgm:t>
        <a:bodyPr/>
        <a:lstStyle/>
        <a:p>
          <a:r>
            <a:rPr lang="es-ES" sz="1200" dirty="0"/>
            <a:t>Encargado (a) de Psicología </a:t>
          </a:r>
        </a:p>
        <a:p>
          <a:endParaRPr lang="es-ES" sz="1200" dirty="0"/>
        </a:p>
      </dgm:t>
    </dgm:pt>
    <dgm:pt modelId="{3938792D-BA18-4211-BD8F-561C666213D7}" type="parTrans" cxnId="{63B2F32C-D502-4F44-9751-89BB118D8C0B}">
      <dgm:prSet/>
      <dgm:spPr/>
      <dgm:t>
        <a:bodyPr/>
        <a:lstStyle/>
        <a:p>
          <a:endParaRPr lang="es-ES"/>
        </a:p>
      </dgm:t>
    </dgm:pt>
    <dgm:pt modelId="{0FCE0F32-0AD3-40A7-995C-7C1638AE0EB4}" type="sibTrans" cxnId="{63B2F32C-D502-4F44-9751-89BB118D8C0B}">
      <dgm:prSet/>
      <dgm:spPr/>
      <dgm:t>
        <a:bodyPr/>
        <a:lstStyle/>
        <a:p>
          <a:endParaRPr lang="es-ES"/>
        </a:p>
      </dgm:t>
    </dgm:pt>
    <dgm:pt modelId="{7FD84186-2015-485E-A2FD-9BA041AC73C0}">
      <dgm:prSet custT="1"/>
      <dgm:spPr/>
      <dgm:t>
        <a:bodyPr/>
        <a:lstStyle/>
        <a:p>
          <a:r>
            <a:rPr lang="es-ES" sz="1200" dirty="0"/>
            <a:t>Encargado (a) Programa de Autismo</a:t>
          </a:r>
        </a:p>
        <a:p>
          <a:endParaRPr lang="es-ES" sz="1200" dirty="0"/>
        </a:p>
      </dgm:t>
    </dgm:pt>
    <dgm:pt modelId="{56C3483E-4625-4A9D-804A-8C716AF979CD}" type="parTrans" cxnId="{36E15B8C-92FB-44C1-AE28-3C95B41329C6}">
      <dgm:prSet/>
      <dgm:spPr/>
      <dgm:t>
        <a:bodyPr/>
        <a:lstStyle/>
        <a:p>
          <a:endParaRPr lang="es-ES"/>
        </a:p>
      </dgm:t>
    </dgm:pt>
    <dgm:pt modelId="{D13F922B-5A37-4373-9242-33FBA0B350B4}" type="sibTrans" cxnId="{36E15B8C-92FB-44C1-AE28-3C95B41329C6}">
      <dgm:prSet/>
      <dgm:spPr/>
      <dgm:t>
        <a:bodyPr/>
        <a:lstStyle/>
        <a:p>
          <a:endParaRPr lang="es-ES"/>
        </a:p>
      </dgm:t>
    </dgm:pt>
    <dgm:pt modelId="{58E0D6B3-632A-4D3F-95DC-EF7E8F479284}">
      <dgm:prSet custT="1"/>
      <dgm:spPr/>
      <dgm:t>
        <a:bodyPr/>
        <a:lstStyle/>
        <a:p>
          <a:r>
            <a:rPr lang="es-ES" sz="1200" dirty="0"/>
            <a:t>Encargado (a) del Centro de Desarrollo Integral (CEDI)</a:t>
          </a:r>
        </a:p>
        <a:p>
          <a:endParaRPr lang="es-ES" sz="1200" dirty="0"/>
        </a:p>
      </dgm:t>
    </dgm:pt>
    <dgm:pt modelId="{8A7097E1-DC9A-4FCF-BCD0-34E96E51FB56}" type="parTrans" cxnId="{45C4C59F-22F3-40D1-9A08-2055C0F373E8}">
      <dgm:prSet/>
      <dgm:spPr/>
      <dgm:t>
        <a:bodyPr/>
        <a:lstStyle/>
        <a:p>
          <a:endParaRPr lang="es-ES"/>
        </a:p>
      </dgm:t>
    </dgm:pt>
    <dgm:pt modelId="{54EB7BA9-3F09-4FE0-BB1F-3047D48B6378}" type="sibTrans" cxnId="{45C4C59F-22F3-40D1-9A08-2055C0F373E8}">
      <dgm:prSet/>
      <dgm:spPr/>
      <dgm:t>
        <a:bodyPr/>
        <a:lstStyle/>
        <a:p>
          <a:endParaRPr lang="es-ES"/>
        </a:p>
      </dgm:t>
    </dgm:pt>
    <dgm:pt modelId="{FD79D7D8-264F-4A0D-A744-881946D56309}">
      <dgm:prSet custT="1"/>
      <dgm:spPr/>
      <dgm:t>
        <a:bodyPr/>
        <a:lstStyle/>
        <a:p>
          <a:r>
            <a:rPr lang="es-ES" sz="1200" dirty="0"/>
            <a:t>Responsable Área de Guardería</a:t>
          </a:r>
        </a:p>
        <a:p>
          <a:endParaRPr lang="es-ES" sz="1200" dirty="0"/>
        </a:p>
      </dgm:t>
    </dgm:pt>
    <dgm:pt modelId="{F14FF5A8-944B-470C-85E1-1C49A5D1BEE0}" type="parTrans" cxnId="{3C771925-B2FE-48FF-81B9-C72ACBC3FDCA}">
      <dgm:prSet/>
      <dgm:spPr/>
      <dgm:t>
        <a:bodyPr/>
        <a:lstStyle/>
        <a:p>
          <a:endParaRPr lang="es-ES"/>
        </a:p>
      </dgm:t>
    </dgm:pt>
    <dgm:pt modelId="{0E29A899-EE04-4808-98F9-3D01F1AB9B78}" type="sibTrans" cxnId="{3C771925-B2FE-48FF-81B9-C72ACBC3FDCA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E87AF42-76F9-4366-B5EB-438982B5A9FC}" type="pres">
      <dgm:prSet presAssocID="{D5AC549C-2B29-44C2-85C4-8AE976FE6202}" presName="hierRoot1" presStyleCnt="0">
        <dgm:presLayoutVars>
          <dgm:hierBranch val="init"/>
        </dgm:presLayoutVars>
      </dgm:prSet>
      <dgm:spPr/>
    </dgm:pt>
    <dgm:pt modelId="{7C756A0D-2C2A-4BA4-AD38-96FA7A0B0275}" type="pres">
      <dgm:prSet presAssocID="{D5AC549C-2B29-44C2-85C4-8AE976FE6202}" presName="rootComposite1" presStyleCnt="0"/>
      <dgm:spPr/>
    </dgm:pt>
    <dgm:pt modelId="{214C7CB9-9E8C-4930-82B7-3F7D11A85D7B}" type="pres">
      <dgm:prSet presAssocID="{D5AC549C-2B29-44C2-85C4-8AE976FE6202}" presName="rootText1" presStyleLbl="node0" presStyleIdx="0" presStyleCnt="1" custScaleX="250002" custLinFactNeighborY="16040">
        <dgm:presLayoutVars>
          <dgm:chPref val="3"/>
        </dgm:presLayoutVars>
      </dgm:prSet>
      <dgm:spPr/>
    </dgm:pt>
    <dgm:pt modelId="{55439B2A-9F39-49C2-B117-5BAE87FAC0DA}" type="pres">
      <dgm:prSet presAssocID="{D5AC549C-2B29-44C2-85C4-8AE976FE6202}" presName="rootConnector1" presStyleLbl="node1" presStyleIdx="0" presStyleCnt="0"/>
      <dgm:spPr/>
    </dgm:pt>
    <dgm:pt modelId="{F8D76B48-6B85-48FE-B11D-83388C9ADC0C}" type="pres">
      <dgm:prSet presAssocID="{D5AC549C-2B29-44C2-85C4-8AE976FE6202}" presName="hierChild2" presStyleCnt="0"/>
      <dgm:spPr/>
    </dgm:pt>
    <dgm:pt modelId="{82790D0E-9F9D-4D16-8B8D-DCEB9D2A3939}" type="pres">
      <dgm:prSet presAssocID="{A7CEF31A-3A5B-4093-AFD4-66CD1E7957D0}" presName="Name37" presStyleLbl="parChTrans1D2" presStyleIdx="0" presStyleCnt="1"/>
      <dgm:spPr/>
    </dgm:pt>
    <dgm:pt modelId="{B9BF4E03-531B-4E03-B1BA-A7F8AF2CA5B7}" type="pres">
      <dgm:prSet presAssocID="{AEC91C66-D92E-474D-92EB-AA4C91ABF2F4}" presName="hierRoot2" presStyleCnt="0">
        <dgm:presLayoutVars>
          <dgm:hierBranch val="hang"/>
        </dgm:presLayoutVars>
      </dgm:prSet>
      <dgm:spPr/>
    </dgm:pt>
    <dgm:pt modelId="{0E2F69B3-6723-4D96-BF8B-733C522873E7}" type="pres">
      <dgm:prSet presAssocID="{AEC91C66-D92E-474D-92EB-AA4C91ABF2F4}" presName="rootComposite" presStyleCnt="0"/>
      <dgm:spPr/>
    </dgm:pt>
    <dgm:pt modelId="{DD502FC1-3888-42E7-9012-18511245EA0E}" type="pres">
      <dgm:prSet presAssocID="{AEC91C66-D92E-474D-92EB-AA4C91ABF2F4}" presName="rootText" presStyleLbl="node2" presStyleIdx="0" presStyleCnt="1" custScaleX="143033" custLinFactNeighborY="6015">
        <dgm:presLayoutVars>
          <dgm:chPref val="3"/>
        </dgm:presLayoutVars>
      </dgm:prSet>
      <dgm:spPr/>
    </dgm:pt>
    <dgm:pt modelId="{09E9AC63-DA1D-43A4-9E36-F1B37F7CB6A5}" type="pres">
      <dgm:prSet presAssocID="{AEC91C66-D92E-474D-92EB-AA4C91ABF2F4}" presName="rootConnector" presStyleLbl="node2" presStyleIdx="0" presStyleCnt="1"/>
      <dgm:spPr/>
    </dgm:pt>
    <dgm:pt modelId="{39F2FE40-5D80-49EE-8FE7-9F0AAD633C15}" type="pres">
      <dgm:prSet presAssocID="{AEC91C66-D92E-474D-92EB-AA4C91ABF2F4}" presName="hierChild4" presStyleCnt="0"/>
      <dgm:spPr/>
    </dgm:pt>
    <dgm:pt modelId="{6EACECCA-588C-481F-A6A3-1DD7BBF165BE}" type="pres">
      <dgm:prSet presAssocID="{DF3D5A49-31EF-4FE5-A3ED-A5C411B193E8}" presName="Name48" presStyleLbl="parChTrans1D3" presStyleIdx="0" presStyleCnt="7"/>
      <dgm:spPr/>
    </dgm:pt>
    <dgm:pt modelId="{96B2BA38-A248-4E43-9E22-E5EFEC444299}" type="pres">
      <dgm:prSet presAssocID="{BA599935-692D-410F-AD10-B52434638AD9}" presName="hierRoot2" presStyleCnt="0">
        <dgm:presLayoutVars>
          <dgm:hierBranch val="init"/>
        </dgm:presLayoutVars>
      </dgm:prSet>
      <dgm:spPr/>
    </dgm:pt>
    <dgm:pt modelId="{975BFDC7-AF24-48BC-9FDE-85BDA5AC2762}" type="pres">
      <dgm:prSet presAssocID="{BA599935-692D-410F-AD10-B52434638AD9}" presName="rootComposite" presStyleCnt="0"/>
      <dgm:spPr/>
    </dgm:pt>
    <dgm:pt modelId="{BE92D2C3-CA5A-447A-BABD-DBB27EDC935E}" type="pres">
      <dgm:prSet presAssocID="{BA599935-692D-410F-AD10-B52434638AD9}" presName="rootText" presStyleLbl="node3" presStyleIdx="0" presStyleCnt="7" custScaleX="216308" custScaleY="90309">
        <dgm:presLayoutVars>
          <dgm:chPref val="3"/>
        </dgm:presLayoutVars>
      </dgm:prSet>
      <dgm:spPr/>
    </dgm:pt>
    <dgm:pt modelId="{C46C03B9-A43C-477B-AAD9-9F85BA6D7005}" type="pres">
      <dgm:prSet presAssocID="{BA599935-692D-410F-AD10-B52434638AD9}" presName="rootConnector" presStyleLbl="node3" presStyleIdx="0" presStyleCnt="7"/>
      <dgm:spPr/>
    </dgm:pt>
    <dgm:pt modelId="{A6701527-AEB2-42B3-84B3-419420617B75}" type="pres">
      <dgm:prSet presAssocID="{BA599935-692D-410F-AD10-B52434638AD9}" presName="hierChild4" presStyleCnt="0"/>
      <dgm:spPr/>
    </dgm:pt>
    <dgm:pt modelId="{85102AEF-DB40-4328-8B3A-E3B33294CAD2}" type="pres">
      <dgm:prSet presAssocID="{BA599935-692D-410F-AD10-B52434638AD9}" presName="hierChild5" presStyleCnt="0"/>
      <dgm:spPr/>
    </dgm:pt>
    <dgm:pt modelId="{4FF31F0A-7EF8-4F14-A52A-4A4CADF1AFB9}" type="pres">
      <dgm:prSet presAssocID="{BEA0CA62-2F26-498E-AC2C-A071D77A8FF6}" presName="Name48" presStyleLbl="parChTrans1D3" presStyleIdx="1" presStyleCnt="7"/>
      <dgm:spPr/>
    </dgm:pt>
    <dgm:pt modelId="{91DBAEF9-A99B-4ED5-A9CB-E2B4B7892784}" type="pres">
      <dgm:prSet presAssocID="{C960E606-C9D6-4028-8046-A589F09292CB}" presName="hierRoot2" presStyleCnt="0">
        <dgm:presLayoutVars>
          <dgm:hierBranch val="init"/>
        </dgm:presLayoutVars>
      </dgm:prSet>
      <dgm:spPr/>
    </dgm:pt>
    <dgm:pt modelId="{C28E280E-F11A-4F2E-8F73-9E3810FCDB89}" type="pres">
      <dgm:prSet presAssocID="{C960E606-C9D6-4028-8046-A589F09292CB}" presName="rootComposite" presStyleCnt="0"/>
      <dgm:spPr/>
    </dgm:pt>
    <dgm:pt modelId="{F9D880F7-F5A4-42B7-8DDE-F84D06A72B64}" type="pres">
      <dgm:prSet presAssocID="{C960E606-C9D6-4028-8046-A589F09292CB}" presName="rootText" presStyleLbl="node3" presStyleIdx="1" presStyleCnt="7" custScaleX="216308" custScaleY="90309">
        <dgm:presLayoutVars>
          <dgm:chPref val="3"/>
        </dgm:presLayoutVars>
      </dgm:prSet>
      <dgm:spPr/>
    </dgm:pt>
    <dgm:pt modelId="{0E8792EF-DD19-493E-B819-0898B581B709}" type="pres">
      <dgm:prSet presAssocID="{C960E606-C9D6-4028-8046-A589F09292CB}" presName="rootConnector" presStyleLbl="node3" presStyleIdx="1" presStyleCnt="7"/>
      <dgm:spPr/>
    </dgm:pt>
    <dgm:pt modelId="{65597495-4915-4C54-BA66-DC3B4246D44D}" type="pres">
      <dgm:prSet presAssocID="{C960E606-C9D6-4028-8046-A589F09292CB}" presName="hierChild4" presStyleCnt="0"/>
      <dgm:spPr/>
    </dgm:pt>
    <dgm:pt modelId="{E6911B23-3368-4907-9151-98EE5EBDEBE4}" type="pres">
      <dgm:prSet presAssocID="{C960E606-C9D6-4028-8046-A589F09292CB}" presName="hierChild5" presStyleCnt="0"/>
      <dgm:spPr/>
    </dgm:pt>
    <dgm:pt modelId="{58455C18-5E49-4C98-835F-E0AA9EDD7E84}" type="pres">
      <dgm:prSet presAssocID="{D8CC981B-5539-482E-BBB7-B9DE9418A8F5}" presName="Name48" presStyleLbl="parChTrans1D3" presStyleIdx="2" presStyleCnt="7"/>
      <dgm:spPr/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3" presStyleIdx="2" presStyleCnt="7" custScaleX="216308" custScaleY="90309" custLinFactNeighborY="-18045">
        <dgm:presLayoutVars>
          <dgm:chPref val="3"/>
        </dgm:presLayoutVars>
      </dgm:prSet>
      <dgm:spPr/>
    </dgm:pt>
    <dgm:pt modelId="{9E7B5913-C296-4ADE-8355-5D3E528E4D5B}" type="pres">
      <dgm:prSet presAssocID="{B570061E-8A35-4D97-A785-48DF0421AB8A}" presName="rootConnector" presStyleLbl="node3" presStyleIdx="2" presStyleCnt="7"/>
      <dgm:spPr/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AAFDBFCA-A1C1-4EDA-8EC8-0013200FC8F8}" type="pres">
      <dgm:prSet presAssocID="{3938792D-BA18-4211-BD8F-561C666213D7}" presName="Name48" presStyleLbl="parChTrans1D3" presStyleIdx="3" presStyleCnt="7"/>
      <dgm:spPr/>
    </dgm:pt>
    <dgm:pt modelId="{62951791-7D65-4C83-ACF0-37AEFC7D1F52}" type="pres">
      <dgm:prSet presAssocID="{52B12C88-013E-475E-BBD4-77A11E2A89FD}" presName="hierRoot2" presStyleCnt="0">
        <dgm:presLayoutVars>
          <dgm:hierBranch val="init"/>
        </dgm:presLayoutVars>
      </dgm:prSet>
      <dgm:spPr/>
    </dgm:pt>
    <dgm:pt modelId="{6E6E4154-007F-4F76-B84E-C60D90609C4B}" type="pres">
      <dgm:prSet presAssocID="{52B12C88-013E-475E-BBD4-77A11E2A89FD}" presName="rootComposite" presStyleCnt="0"/>
      <dgm:spPr/>
    </dgm:pt>
    <dgm:pt modelId="{5B37A1DB-1371-4AB5-AA99-7D7F486AE5E2}" type="pres">
      <dgm:prSet presAssocID="{52B12C88-013E-475E-BBD4-77A11E2A89FD}" presName="rootText" presStyleLbl="node3" presStyleIdx="3" presStyleCnt="7" custScaleX="216308" custScaleY="90309" custLinFactNeighborY="-18045">
        <dgm:presLayoutVars>
          <dgm:chPref val="3"/>
        </dgm:presLayoutVars>
      </dgm:prSet>
      <dgm:spPr/>
    </dgm:pt>
    <dgm:pt modelId="{BDF5877A-BA0D-4471-AE4A-0029EC5C04D0}" type="pres">
      <dgm:prSet presAssocID="{52B12C88-013E-475E-BBD4-77A11E2A89FD}" presName="rootConnector" presStyleLbl="node3" presStyleIdx="3" presStyleCnt="7"/>
      <dgm:spPr/>
    </dgm:pt>
    <dgm:pt modelId="{1098E0CC-CDBB-4C93-93A0-1A059725F137}" type="pres">
      <dgm:prSet presAssocID="{52B12C88-013E-475E-BBD4-77A11E2A89FD}" presName="hierChild4" presStyleCnt="0"/>
      <dgm:spPr/>
    </dgm:pt>
    <dgm:pt modelId="{7CBC702C-7C71-4F6A-B475-C72EFA9D6824}" type="pres">
      <dgm:prSet presAssocID="{52B12C88-013E-475E-BBD4-77A11E2A89FD}" presName="hierChild5" presStyleCnt="0"/>
      <dgm:spPr/>
    </dgm:pt>
    <dgm:pt modelId="{0F0DC66D-512B-463E-9A6A-51C1501BB941}" type="pres">
      <dgm:prSet presAssocID="{56C3483E-4625-4A9D-804A-8C716AF979CD}" presName="Name48" presStyleLbl="parChTrans1D3" presStyleIdx="4" presStyleCnt="7"/>
      <dgm:spPr/>
    </dgm:pt>
    <dgm:pt modelId="{D898E72C-9D24-4618-841A-6239082C76A0}" type="pres">
      <dgm:prSet presAssocID="{7FD84186-2015-485E-A2FD-9BA041AC73C0}" presName="hierRoot2" presStyleCnt="0">
        <dgm:presLayoutVars>
          <dgm:hierBranch val="init"/>
        </dgm:presLayoutVars>
      </dgm:prSet>
      <dgm:spPr/>
    </dgm:pt>
    <dgm:pt modelId="{1F8CB709-59E3-4364-A017-29B9F2BBFC5D}" type="pres">
      <dgm:prSet presAssocID="{7FD84186-2015-485E-A2FD-9BA041AC73C0}" presName="rootComposite" presStyleCnt="0"/>
      <dgm:spPr/>
    </dgm:pt>
    <dgm:pt modelId="{1A35EB8C-B89B-4C0F-84E3-74ED05717EB6}" type="pres">
      <dgm:prSet presAssocID="{7FD84186-2015-485E-A2FD-9BA041AC73C0}" presName="rootText" presStyleLbl="node3" presStyleIdx="4" presStyleCnt="7" custScaleX="216308" custScaleY="90309" custLinFactNeighborY="-31871">
        <dgm:presLayoutVars>
          <dgm:chPref val="3"/>
        </dgm:presLayoutVars>
      </dgm:prSet>
      <dgm:spPr/>
    </dgm:pt>
    <dgm:pt modelId="{6A50846E-9E97-45D7-837E-8806F5634926}" type="pres">
      <dgm:prSet presAssocID="{7FD84186-2015-485E-A2FD-9BA041AC73C0}" presName="rootConnector" presStyleLbl="node3" presStyleIdx="4" presStyleCnt="7"/>
      <dgm:spPr/>
    </dgm:pt>
    <dgm:pt modelId="{A22F9286-E7E9-436C-AC23-88A4EBD1DFED}" type="pres">
      <dgm:prSet presAssocID="{7FD84186-2015-485E-A2FD-9BA041AC73C0}" presName="hierChild4" presStyleCnt="0"/>
      <dgm:spPr/>
    </dgm:pt>
    <dgm:pt modelId="{48657085-1C90-41B0-B924-EA1DB2412871}" type="pres">
      <dgm:prSet presAssocID="{7FD84186-2015-485E-A2FD-9BA041AC73C0}" presName="hierChild5" presStyleCnt="0"/>
      <dgm:spPr/>
    </dgm:pt>
    <dgm:pt modelId="{1541D1F4-3C9E-4A63-8C3A-C956A3C048C6}" type="pres">
      <dgm:prSet presAssocID="{8A7097E1-DC9A-4FCF-BCD0-34E96E51FB56}" presName="Name48" presStyleLbl="parChTrans1D3" presStyleIdx="5" presStyleCnt="7"/>
      <dgm:spPr/>
    </dgm:pt>
    <dgm:pt modelId="{B4A6A786-ED4C-47ED-98D4-059F571A8824}" type="pres">
      <dgm:prSet presAssocID="{58E0D6B3-632A-4D3F-95DC-EF7E8F479284}" presName="hierRoot2" presStyleCnt="0">
        <dgm:presLayoutVars>
          <dgm:hierBranch val="init"/>
        </dgm:presLayoutVars>
      </dgm:prSet>
      <dgm:spPr/>
    </dgm:pt>
    <dgm:pt modelId="{BDA3E068-BE13-4946-A1EA-3D95FE963B29}" type="pres">
      <dgm:prSet presAssocID="{58E0D6B3-632A-4D3F-95DC-EF7E8F479284}" presName="rootComposite" presStyleCnt="0"/>
      <dgm:spPr/>
    </dgm:pt>
    <dgm:pt modelId="{CA1D2833-F405-4F55-AF42-EEB88051AAC4}" type="pres">
      <dgm:prSet presAssocID="{58E0D6B3-632A-4D3F-95DC-EF7E8F479284}" presName="rootText" presStyleLbl="node3" presStyleIdx="5" presStyleCnt="7" custScaleX="216308" custScaleY="90309" custLinFactNeighborY="-31871">
        <dgm:presLayoutVars>
          <dgm:chPref val="3"/>
        </dgm:presLayoutVars>
      </dgm:prSet>
      <dgm:spPr/>
    </dgm:pt>
    <dgm:pt modelId="{C0542EEF-3232-4663-B874-387EC1118D2E}" type="pres">
      <dgm:prSet presAssocID="{58E0D6B3-632A-4D3F-95DC-EF7E8F479284}" presName="rootConnector" presStyleLbl="node3" presStyleIdx="5" presStyleCnt="7"/>
      <dgm:spPr/>
    </dgm:pt>
    <dgm:pt modelId="{2EE446DC-1237-47E7-8CC2-7E47779ADA3C}" type="pres">
      <dgm:prSet presAssocID="{58E0D6B3-632A-4D3F-95DC-EF7E8F479284}" presName="hierChild4" presStyleCnt="0"/>
      <dgm:spPr/>
    </dgm:pt>
    <dgm:pt modelId="{6EC184E0-77FE-4695-A121-19F8382B2FF6}" type="pres">
      <dgm:prSet presAssocID="{58E0D6B3-632A-4D3F-95DC-EF7E8F479284}" presName="hierChild5" presStyleCnt="0"/>
      <dgm:spPr/>
    </dgm:pt>
    <dgm:pt modelId="{BA4D63FF-7E03-4F8D-9779-E93AEFAEFCBD}" type="pres">
      <dgm:prSet presAssocID="{F14FF5A8-944B-470C-85E1-1C49A5D1BEE0}" presName="Name48" presStyleLbl="parChTrans1D3" presStyleIdx="6" presStyleCnt="7"/>
      <dgm:spPr/>
    </dgm:pt>
    <dgm:pt modelId="{38D3C20C-8434-4084-957E-95822DF56BB5}" type="pres">
      <dgm:prSet presAssocID="{FD79D7D8-264F-4A0D-A744-881946D56309}" presName="hierRoot2" presStyleCnt="0">
        <dgm:presLayoutVars>
          <dgm:hierBranch val="init"/>
        </dgm:presLayoutVars>
      </dgm:prSet>
      <dgm:spPr/>
    </dgm:pt>
    <dgm:pt modelId="{0AB33B81-0D69-4A4F-BAC2-88383172E133}" type="pres">
      <dgm:prSet presAssocID="{FD79D7D8-264F-4A0D-A744-881946D56309}" presName="rootComposite" presStyleCnt="0"/>
      <dgm:spPr/>
    </dgm:pt>
    <dgm:pt modelId="{7219EADA-3CAE-4D1A-8685-D34544CD977B}" type="pres">
      <dgm:prSet presAssocID="{FD79D7D8-264F-4A0D-A744-881946D56309}" presName="rootText" presStyleLbl="node3" presStyleIdx="6" presStyleCnt="7" custScaleX="216308" custScaleY="90309" custLinFactNeighborY="-50126">
        <dgm:presLayoutVars>
          <dgm:chPref val="3"/>
        </dgm:presLayoutVars>
      </dgm:prSet>
      <dgm:spPr/>
    </dgm:pt>
    <dgm:pt modelId="{35ED0F9D-23A3-40DE-B1D1-E516DF047604}" type="pres">
      <dgm:prSet presAssocID="{FD79D7D8-264F-4A0D-A744-881946D56309}" presName="rootConnector" presStyleLbl="node3" presStyleIdx="6" presStyleCnt="7"/>
      <dgm:spPr/>
    </dgm:pt>
    <dgm:pt modelId="{487FDA37-0EF9-438E-B310-DEE523F373B2}" type="pres">
      <dgm:prSet presAssocID="{FD79D7D8-264F-4A0D-A744-881946D56309}" presName="hierChild4" presStyleCnt="0"/>
      <dgm:spPr/>
    </dgm:pt>
    <dgm:pt modelId="{BD1142D6-EFB4-49C0-80E1-BFE809C7AEC3}" type="pres">
      <dgm:prSet presAssocID="{FD79D7D8-264F-4A0D-A744-881946D56309}" presName="hierChild5" presStyleCnt="0"/>
      <dgm:spPr/>
    </dgm:pt>
    <dgm:pt modelId="{16431831-A346-475A-911B-1FBD24A12A2F}" type="pres">
      <dgm:prSet presAssocID="{AEC91C66-D92E-474D-92EB-AA4C91ABF2F4}" presName="hierChild5" presStyleCnt="0"/>
      <dgm:spPr/>
    </dgm:pt>
    <dgm:pt modelId="{B9328BD0-A1AF-465E-BB4F-140B0CD0A5D9}" type="pres">
      <dgm:prSet presAssocID="{D5AC549C-2B29-44C2-85C4-8AE976FE6202}" presName="hierChild3" presStyleCnt="0"/>
      <dgm:spPr/>
    </dgm:pt>
  </dgm:ptLst>
  <dgm:cxnLst>
    <dgm:cxn modelId="{8A9A1E0C-972F-428E-963A-4A6865422ED5}" type="presOf" srcId="{3938792D-BA18-4211-BD8F-561C666213D7}" destId="{AAFDBFCA-A1C1-4EDA-8EC8-0013200FC8F8}" srcOrd="0" destOrd="0" presId="urn:microsoft.com/office/officeart/2005/8/layout/orgChart1"/>
    <dgm:cxn modelId="{55AC630F-61E2-4D12-8218-7B357B8C39BB}" type="presOf" srcId="{FD79D7D8-264F-4A0D-A744-881946D56309}" destId="{7219EADA-3CAE-4D1A-8685-D34544CD977B}" srcOrd="0" destOrd="0" presId="urn:microsoft.com/office/officeart/2005/8/layout/orgChart1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3C771925-B2FE-48FF-81B9-C72ACBC3FDCA}" srcId="{AEC91C66-D92E-474D-92EB-AA4C91ABF2F4}" destId="{FD79D7D8-264F-4A0D-A744-881946D56309}" srcOrd="6" destOrd="0" parTransId="{F14FF5A8-944B-470C-85E1-1C49A5D1BEE0}" sibTransId="{0E29A899-EE04-4808-98F9-3D01F1AB9B78}"/>
    <dgm:cxn modelId="{CF14E226-DABD-497B-BBB1-0496608374E5}" srcId="{D5AC549C-2B29-44C2-85C4-8AE976FE6202}" destId="{AEC91C66-D92E-474D-92EB-AA4C91ABF2F4}" srcOrd="0" destOrd="0" parTransId="{A7CEF31A-3A5B-4093-AFD4-66CD1E7957D0}" sibTransId="{BAFF7F86-567E-4E2A-A4FB-28F895B91EF5}"/>
    <dgm:cxn modelId="{FBAD3A28-A0A6-46BC-9AE8-28467DE92B76}" type="presOf" srcId="{B570061E-8A35-4D97-A785-48DF0421AB8A}" destId="{57A3315F-5E17-467E-83F0-70B3D3A7EA21}" srcOrd="0" destOrd="0" presId="urn:microsoft.com/office/officeart/2005/8/layout/orgChart1"/>
    <dgm:cxn modelId="{63B2F32C-D502-4F44-9751-89BB118D8C0B}" srcId="{AEC91C66-D92E-474D-92EB-AA4C91ABF2F4}" destId="{52B12C88-013E-475E-BBD4-77A11E2A89FD}" srcOrd="3" destOrd="0" parTransId="{3938792D-BA18-4211-BD8F-561C666213D7}" sibTransId="{0FCE0F32-0AD3-40A7-995C-7C1638AE0EB4}"/>
    <dgm:cxn modelId="{25A18A31-8A37-4AF0-8DCD-8F8FDA685BAB}" type="presOf" srcId="{58E0D6B3-632A-4D3F-95DC-EF7E8F479284}" destId="{CA1D2833-F405-4F55-AF42-EEB88051AAC4}" srcOrd="0" destOrd="0" presId="urn:microsoft.com/office/officeart/2005/8/layout/orgChart1"/>
    <dgm:cxn modelId="{ABAFE831-AD65-4AFD-9649-2754D758F891}" type="presOf" srcId="{C960E606-C9D6-4028-8046-A589F09292CB}" destId="{F9D880F7-F5A4-42B7-8DDE-F84D06A72B64}" srcOrd="0" destOrd="0" presId="urn:microsoft.com/office/officeart/2005/8/layout/orgChart1"/>
    <dgm:cxn modelId="{F6F04D49-DCE9-4984-9F57-1A943934E737}" type="presOf" srcId="{D5AC549C-2B29-44C2-85C4-8AE976FE6202}" destId="{55439B2A-9F39-49C2-B117-5BAE87FAC0DA}" srcOrd="1" destOrd="0" presId="urn:microsoft.com/office/officeart/2005/8/layout/orgChart1"/>
    <dgm:cxn modelId="{40B5B84B-24ED-4874-801F-3FD793DEBD16}" srcId="{AEC91C66-D92E-474D-92EB-AA4C91ABF2F4}" destId="{B570061E-8A35-4D97-A785-48DF0421AB8A}" srcOrd="2" destOrd="0" parTransId="{D8CC981B-5539-482E-BBB7-B9DE9418A8F5}" sibTransId="{DCC0541A-5748-4499-9159-FB080995531C}"/>
    <dgm:cxn modelId="{C3E6526E-C122-4C68-891A-FC3CC015B5FF}" type="presOf" srcId="{BA599935-692D-410F-AD10-B52434638AD9}" destId="{BE92D2C3-CA5A-447A-BABD-DBB27EDC935E}" srcOrd="0" destOrd="0" presId="urn:microsoft.com/office/officeart/2005/8/layout/orgChart1"/>
    <dgm:cxn modelId="{EF5E4C72-F134-4F10-B26E-3430671C86DE}" type="presOf" srcId="{8A7097E1-DC9A-4FCF-BCD0-34E96E51FB56}" destId="{1541D1F4-3C9E-4A63-8C3A-C956A3C048C6}" srcOrd="0" destOrd="0" presId="urn:microsoft.com/office/officeart/2005/8/layout/orgChart1"/>
    <dgm:cxn modelId="{B2E18D53-5E8B-4502-A4BE-99F107849FAB}" type="presOf" srcId="{52B12C88-013E-475E-BBD4-77A11E2A89FD}" destId="{5B37A1DB-1371-4AB5-AA99-7D7F486AE5E2}" srcOrd="0" destOrd="0" presId="urn:microsoft.com/office/officeart/2005/8/layout/orgChart1"/>
    <dgm:cxn modelId="{307C9474-B406-469F-A39B-11D2712D097E}" type="presOf" srcId="{BEA0CA62-2F26-498E-AC2C-A071D77A8FF6}" destId="{4FF31F0A-7EF8-4F14-A52A-4A4CADF1AFB9}" srcOrd="0" destOrd="0" presId="urn:microsoft.com/office/officeart/2005/8/layout/orgChart1"/>
    <dgm:cxn modelId="{D2B9AF79-92CF-4528-B0CB-5161538BA5D5}" type="presOf" srcId="{7FD84186-2015-485E-A2FD-9BA041AC73C0}" destId="{1A35EB8C-B89B-4C0F-84E3-74ED05717EB6}" srcOrd="0" destOrd="0" presId="urn:microsoft.com/office/officeart/2005/8/layout/orgChart1"/>
    <dgm:cxn modelId="{4F21DE79-C695-4033-8A1D-91D036BFD828}" type="presOf" srcId="{B570061E-8A35-4D97-A785-48DF0421AB8A}" destId="{9E7B5913-C296-4ADE-8355-5D3E528E4D5B}" srcOrd="1" destOrd="0" presId="urn:microsoft.com/office/officeart/2005/8/layout/orgChart1"/>
    <dgm:cxn modelId="{36E15B8C-92FB-44C1-AE28-3C95B41329C6}" srcId="{AEC91C66-D92E-474D-92EB-AA4C91ABF2F4}" destId="{7FD84186-2015-485E-A2FD-9BA041AC73C0}" srcOrd="4" destOrd="0" parTransId="{56C3483E-4625-4A9D-804A-8C716AF979CD}" sibTransId="{D13F922B-5A37-4373-9242-33FBA0B350B4}"/>
    <dgm:cxn modelId="{EE0A388F-E347-4C31-8507-5E11DB4D06C7}" type="presOf" srcId="{FD79D7D8-264F-4A0D-A744-881946D56309}" destId="{35ED0F9D-23A3-40DE-B1D1-E516DF047604}" srcOrd="1" destOrd="0" presId="urn:microsoft.com/office/officeart/2005/8/layout/orgChart1"/>
    <dgm:cxn modelId="{8731A49A-6FFD-4626-8594-CC29CF697FCE}" type="presOf" srcId="{52B12C88-013E-475E-BBD4-77A11E2A89FD}" destId="{BDF5877A-BA0D-4471-AE4A-0029EC5C04D0}" srcOrd="1" destOrd="0" presId="urn:microsoft.com/office/officeart/2005/8/layout/orgChart1"/>
    <dgm:cxn modelId="{E1D7409E-41FA-452E-B90F-4B33AC941C6B}" type="presOf" srcId="{58E0D6B3-632A-4D3F-95DC-EF7E8F479284}" destId="{C0542EEF-3232-4663-B874-387EC1118D2E}" srcOrd="1" destOrd="0" presId="urn:microsoft.com/office/officeart/2005/8/layout/orgChart1"/>
    <dgm:cxn modelId="{6FBE8C9F-DE5D-4380-B967-6A59319963CE}" type="presOf" srcId="{AEC91C66-D92E-474D-92EB-AA4C91ABF2F4}" destId="{DD502FC1-3888-42E7-9012-18511245EA0E}" srcOrd="0" destOrd="0" presId="urn:microsoft.com/office/officeart/2005/8/layout/orgChart1"/>
    <dgm:cxn modelId="{45C4C59F-22F3-40D1-9A08-2055C0F373E8}" srcId="{AEC91C66-D92E-474D-92EB-AA4C91ABF2F4}" destId="{58E0D6B3-632A-4D3F-95DC-EF7E8F479284}" srcOrd="5" destOrd="0" parTransId="{8A7097E1-DC9A-4FCF-BCD0-34E96E51FB56}" sibTransId="{54EB7BA9-3F09-4FE0-BB1F-3047D48B6378}"/>
    <dgm:cxn modelId="{704F56A8-4395-455F-B532-10575B135935}" srcId="{302ED395-B1F2-441E-8E28-7D9EC6AEC79D}" destId="{D5AC549C-2B29-44C2-85C4-8AE976FE6202}" srcOrd="0" destOrd="0" parTransId="{16FFB6DB-DF28-48A6-8063-130B11248BD3}" sibTransId="{D1092679-3D55-4362-9AB1-1227F1739F35}"/>
    <dgm:cxn modelId="{198D82A8-EBB2-4B9B-AA00-568E3E2EB6B8}" type="presOf" srcId="{D8CC981B-5539-482E-BBB7-B9DE9418A8F5}" destId="{58455C18-5E49-4C98-835F-E0AA9EDD7E84}" srcOrd="0" destOrd="0" presId="urn:microsoft.com/office/officeart/2005/8/layout/orgChart1"/>
    <dgm:cxn modelId="{631BDAAE-CDE4-4412-BCB8-BACFFD8DC6D0}" srcId="{AEC91C66-D92E-474D-92EB-AA4C91ABF2F4}" destId="{C960E606-C9D6-4028-8046-A589F09292CB}" srcOrd="1" destOrd="0" parTransId="{BEA0CA62-2F26-498E-AC2C-A071D77A8FF6}" sibTransId="{21B0A110-CD3E-4945-A23E-54EF649872B1}"/>
    <dgm:cxn modelId="{F72D2BBF-9011-49A1-B07A-19918CA42FBD}" type="presOf" srcId="{BA599935-692D-410F-AD10-B52434638AD9}" destId="{C46C03B9-A43C-477B-AAD9-9F85BA6D7005}" srcOrd="1" destOrd="0" presId="urn:microsoft.com/office/officeart/2005/8/layout/orgChart1"/>
    <dgm:cxn modelId="{7D8E6ED6-182E-4C98-B213-31792590D86E}" srcId="{AEC91C66-D92E-474D-92EB-AA4C91ABF2F4}" destId="{BA599935-692D-410F-AD10-B52434638AD9}" srcOrd="0" destOrd="0" parTransId="{DF3D5A49-31EF-4FE5-A3ED-A5C411B193E8}" sibTransId="{4C039161-5B77-4CE8-8981-150552F52708}"/>
    <dgm:cxn modelId="{695AC2DE-1DD5-4744-8940-CFDEF4EBAA3F}" type="presOf" srcId="{C960E606-C9D6-4028-8046-A589F09292CB}" destId="{0E8792EF-DD19-493E-B819-0898B581B709}" srcOrd="1" destOrd="0" presId="urn:microsoft.com/office/officeart/2005/8/layout/orgChart1"/>
    <dgm:cxn modelId="{694E97DF-EA52-42FB-923D-12439234C28B}" type="presOf" srcId="{F14FF5A8-944B-470C-85E1-1C49A5D1BEE0}" destId="{BA4D63FF-7E03-4F8D-9779-E93AEFAEFCBD}" srcOrd="0" destOrd="0" presId="urn:microsoft.com/office/officeart/2005/8/layout/orgChart1"/>
    <dgm:cxn modelId="{DAED4EE0-621E-4CE7-9901-D48CF3B9C8E4}" type="presOf" srcId="{D5AC549C-2B29-44C2-85C4-8AE976FE6202}" destId="{214C7CB9-9E8C-4930-82B7-3F7D11A85D7B}" srcOrd="0" destOrd="0" presId="urn:microsoft.com/office/officeart/2005/8/layout/orgChart1"/>
    <dgm:cxn modelId="{AB6353E1-83E8-44FB-819C-9F85F8F402FC}" type="presOf" srcId="{A7CEF31A-3A5B-4093-AFD4-66CD1E7957D0}" destId="{82790D0E-9F9D-4D16-8B8D-DCEB9D2A3939}" srcOrd="0" destOrd="0" presId="urn:microsoft.com/office/officeart/2005/8/layout/orgChart1"/>
    <dgm:cxn modelId="{A2559EEC-F7E0-4379-8E8A-E6E4BAF2D429}" type="presOf" srcId="{DF3D5A49-31EF-4FE5-A3ED-A5C411B193E8}" destId="{6EACECCA-588C-481F-A6A3-1DD7BBF165BE}" srcOrd="0" destOrd="0" presId="urn:microsoft.com/office/officeart/2005/8/layout/orgChart1"/>
    <dgm:cxn modelId="{94CE00ED-9E94-4CEF-B1E0-6D84D4BAD6BC}" type="presOf" srcId="{AEC91C66-D92E-474D-92EB-AA4C91ABF2F4}" destId="{09E9AC63-DA1D-43A4-9E36-F1B37F7CB6A5}" srcOrd="1" destOrd="0" presId="urn:microsoft.com/office/officeart/2005/8/layout/orgChart1"/>
    <dgm:cxn modelId="{9FEBFCF0-25E7-45B1-8E6F-443C5E859C80}" type="presOf" srcId="{7FD84186-2015-485E-A2FD-9BA041AC73C0}" destId="{6A50846E-9E97-45D7-837E-8806F5634926}" srcOrd="1" destOrd="0" presId="urn:microsoft.com/office/officeart/2005/8/layout/orgChart1"/>
    <dgm:cxn modelId="{4DE75DFF-A803-46F6-9449-EDC5D142DD37}" type="presOf" srcId="{56C3483E-4625-4A9D-804A-8C716AF979CD}" destId="{0F0DC66D-512B-463E-9A6A-51C1501BB941}" srcOrd="0" destOrd="0" presId="urn:microsoft.com/office/officeart/2005/8/layout/orgChart1"/>
    <dgm:cxn modelId="{4894B6BB-C270-4D1F-B79B-C4116571F9AD}" type="presParOf" srcId="{0570B5D5-9394-4EF3-8C06-D404E58CD0FC}" destId="{6E87AF42-76F9-4366-B5EB-438982B5A9FC}" srcOrd="0" destOrd="0" presId="urn:microsoft.com/office/officeart/2005/8/layout/orgChart1"/>
    <dgm:cxn modelId="{278DD5B1-712D-4FA9-A3C4-51927240995A}" type="presParOf" srcId="{6E87AF42-76F9-4366-B5EB-438982B5A9FC}" destId="{7C756A0D-2C2A-4BA4-AD38-96FA7A0B0275}" srcOrd="0" destOrd="0" presId="urn:microsoft.com/office/officeart/2005/8/layout/orgChart1"/>
    <dgm:cxn modelId="{4B6EEA61-C59C-4940-BBC9-815ECB727E6C}" type="presParOf" srcId="{7C756A0D-2C2A-4BA4-AD38-96FA7A0B0275}" destId="{214C7CB9-9E8C-4930-82B7-3F7D11A85D7B}" srcOrd="0" destOrd="0" presId="urn:microsoft.com/office/officeart/2005/8/layout/orgChart1"/>
    <dgm:cxn modelId="{342F2937-6DF4-41A6-860D-68DC72489B7D}" type="presParOf" srcId="{7C756A0D-2C2A-4BA4-AD38-96FA7A0B0275}" destId="{55439B2A-9F39-49C2-B117-5BAE87FAC0DA}" srcOrd="1" destOrd="0" presId="urn:microsoft.com/office/officeart/2005/8/layout/orgChart1"/>
    <dgm:cxn modelId="{49178E59-D816-46ED-A8E4-D081C048AFC2}" type="presParOf" srcId="{6E87AF42-76F9-4366-B5EB-438982B5A9FC}" destId="{F8D76B48-6B85-48FE-B11D-83388C9ADC0C}" srcOrd="1" destOrd="0" presId="urn:microsoft.com/office/officeart/2005/8/layout/orgChart1"/>
    <dgm:cxn modelId="{38F000FC-21F0-4368-919C-29005E4DF324}" type="presParOf" srcId="{F8D76B48-6B85-48FE-B11D-83388C9ADC0C}" destId="{82790D0E-9F9D-4D16-8B8D-DCEB9D2A3939}" srcOrd="0" destOrd="0" presId="urn:microsoft.com/office/officeart/2005/8/layout/orgChart1"/>
    <dgm:cxn modelId="{1DCC58BE-5115-49B2-BE93-37A47328FC4C}" type="presParOf" srcId="{F8D76B48-6B85-48FE-B11D-83388C9ADC0C}" destId="{B9BF4E03-531B-4E03-B1BA-A7F8AF2CA5B7}" srcOrd="1" destOrd="0" presId="urn:microsoft.com/office/officeart/2005/8/layout/orgChart1"/>
    <dgm:cxn modelId="{178B9F45-ECC0-4F6F-9BDD-33DB2A7FFCB2}" type="presParOf" srcId="{B9BF4E03-531B-4E03-B1BA-A7F8AF2CA5B7}" destId="{0E2F69B3-6723-4D96-BF8B-733C522873E7}" srcOrd="0" destOrd="0" presId="urn:microsoft.com/office/officeart/2005/8/layout/orgChart1"/>
    <dgm:cxn modelId="{5B8DAB5B-3ED5-4DFC-A72C-1B7683E966C4}" type="presParOf" srcId="{0E2F69B3-6723-4D96-BF8B-733C522873E7}" destId="{DD502FC1-3888-42E7-9012-18511245EA0E}" srcOrd="0" destOrd="0" presId="urn:microsoft.com/office/officeart/2005/8/layout/orgChart1"/>
    <dgm:cxn modelId="{A3001CA4-37A2-4CF7-A944-990A09EB545B}" type="presParOf" srcId="{0E2F69B3-6723-4D96-BF8B-733C522873E7}" destId="{09E9AC63-DA1D-43A4-9E36-F1B37F7CB6A5}" srcOrd="1" destOrd="0" presId="urn:microsoft.com/office/officeart/2005/8/layout/orgChart1"/>
    <dgm:cxn modelId="{D5FC1DF7-D44B-4E0C-BEBD-EF3C74B2D0F9}" type="presParOf" srcId="{B9BF4E03-531B-4E03-B1BA-A7F8AF2CA5B7}" destId="{39F2FE40-5D80-49EE-8FE7-9F0AAD633C15}" srcOrd="1" destOrd="0" presId="urn:microsoft.com/office/officeart/2005/8/layout/orgChart1"/>
    <dgm:cxn modelId="{C11A5DF1-7214-4716-B2F4-2846DBF0802F}" type="presParOf" srcId="{39F2FE40-5D80-49EE-8FE7-9F0AAD633C15}" destId="{6EACECCA-588C-481F-A6A3-1DD7BBF165BE}" srcOrd="0" destOrd="0" presId="urn:microsoft.com/office/officeart/2005/8/layout/orgChart1"/>
    <dgm:cxn modelId="{E6A5FDC0-95C8-4DE7-8395-8F2EBD4987ED}" type="presParOf" srcId="{39F2FE40-5D80-49EE-8FE7-9F0AAD633C15}" destId="{96B2BA38-A248-4E43-9E22-E5EFEC444299}" srcOrd="1" destOrd="0" presId="urn:microsoft.com/office/officeart/2005/8/layout/orgChart1"/>
    <dgm:cxn modelId="{E772FE3C-BBA0-49A4-BF88-2C889067F57C}" type="presParOf" srcId="{96B2BA38-A248-4E43-9E22-E5EFEC444299}" destId="{975BFDC7-AF24-48BC-9FDE-85BDA5AC2762}" srcOrd="0" destOrd="0" presId="urn:microsoft.com/office/officeart/2005/8/layout/orgChart1"/>
    <dgm:cxn modelId="{F0F200DA-2678-4D4E-A8FB-F46536FA45BD}" type="presParOf" srcId="{975BFDC7-AF24-48BC-9FDE-85BDA5AC2762}" destId="{BE92D2C3-CA5A-447A-BABD-DBB27EDC935E}" srcOrd="0" destOrd="0" presId="urn:microsoft.com/office/officeart/2005/8/layout/orgChart1"/>
    <dgm:cxn modelId="{0F9F1BC4-D390-493F-A996-1DA34AE1FE4E}" type="presParOf" srcId="{975BFDC7-AF24-48BC-9FDE-85BDA5AC2762}" destId="{C46C03B9-A43C-477B-AAD9-9F85BA6D7005}" srcOrd="1" destOrd="0" presId="urn:microsoft.com/office/officeart/2005/8/layout/orgChart1"/>
    <dgm:cxn modelId="{E303CA52-83C9-4F39-B09A-ABE6B1704A19}" type="presParOf" srcId="{96B2BA38-A248-4E43-9E22-E5EFEC444299}" destId="{A6701527-AEB2-42B3-84B3-419420617B75}" srcOrd="1" destOrd="0" presId="urn:microsoft.com/office/officeart/2005/8/layout/orgChart1"/>
    <dgm:cxn modelId="{119DFDDF-D5A0-4FD0-B2B7-15955828DE11}" type="presParOf" srcId="{96B2BA38-A248-4E43-9E22-E5EFEC444299}" destId="{85102AEF-DB40-4328-8B3A-E3B33294CAD2}" srcOrd="2" destOrd="0" presId="urn:microsoft.com/office/officeart/2005/8/layout/orgChart1"/>
    <dgm:cxn modelId="{BFE9DAED-7B41-459B-890C-2C3C1AA4B8CD}" type="presParOf" srcId="{39F2FE40-5D80-49EE-8FE7-9F0AAD633C15}" destId="{4FF31F0A-7EF8-4F14-A52A-4A4CADF1AFB9}" srcOrd="2" destOrd="0" presId="urn:microsoft.com/office/officeart/2005/8/layout/orgChart1"/>
    <dgm:cxn modelId="{F7434EBF-EF85-42A1-B59C-3341E268B5F1}" type="presParOf" srcId="{39F2FE40-5D80-49EE-8FE7-9F0AAD633C15}" destId="{91DBAEF9-A99B-4ED5-A9CB-E2B4B7892784}" srcOrd="3" destOrd="0" presId="urn:microsoft.com/office/officeart/2005/8/layout/orgChart1"/>
    <dgm:cxn modelId="{77DFFDC1-6A6B-4B03-B81A-03A3857DA243}" type="presParOf" srcId="{91DBAEF9-A99B-4ED5-A9CB-E2B4B7892784}" destId="{C28E280E-F11A-4F2E-8F73-9E3810FCDB89}" srcOrd="0" destOrd="0" presId="urn:microsoft.com/office/officeart/2005/8/layout/orgChart1"/>
    <dgm:cxn modelId="{07805A33-7150-4988-BB9B-E3522382CE8B}" type="presParOf" srcId="{C28E280E-F11A-4F2E-8F73-9E3810FCDB89}" destId="{F9D880F7-F5A4-42B7-8DDE-F84D06A72B64}" srcOrd="0" destOrd="0" presId="urn:microsoft.com/office/officeart/2005/8/layout/orgChart1"/>
    <dgm:cxn modelId="{EB531C8F-13BA-4ED6-99BF-EDE040078757}" type="presParOf" srcId="{C28E280E-F11A-4F2E-8F73-9E3810FCDB89}" destId="{0E8792EF-DD19-493E-B819-0898B581B709}" srcOrd="1" destOrd="0" presId="urn:microsoft.com/office/officeart/2005/8/layout/orgChart1"/>
    <dgm:cxn modelId="{200D1353-AB75-4AEE-A8A5-103098527813}" type="presParOf" srcId="{91DBAEF9-A99B-4ED5-A9CB-E2B4B7892784}" destId="{65597495-4915-4C54-BA66-DC3B4246D44D}" srcOrd="1" destOrd="0" presId="urn:microsoft.com/office/officeart/2005/8/layout/orgChart1"/>
    <dgm:cxn modelId="{BBB29939-176B-4E83-83CC-AB0438C03E6F}" type="presParOf" srcId="{91DBAEF9-A99B-4ED5-A9CB-E2B4B7892784}" destId="{E6911B23-3368-4907-9151-98EE5EBDEBE4}" srcOrd="2" destOrd="0" presId="urn:microsoft.com/office/officeart/2005/8/layout/orgChart1"/>
    <dgm:cxn modelId="{94C06887-7DD9-41EA-9B26-3779936B443C}" type="presParOf" srcId="{39F2FE40-5D80-49EE-8FE7-9F0AAD633C15}" destId="{58455C18-5E49-4C98-835F-E0AA9EDD7E84}" srcOrd="4" destOrd="0" presId="urn:microsoft.com/office/officeart/2005/8/layout/orgChart1"/>
    <dgm:cxn modelId="{EA5C2BC1-024F-448A-BC64-0EE8A5D69C58}" type="presParOf" srcId="{39F2FE40-5D80-49EE-8FE7-9F0AAD633C15}" destId="{CADB2DD8-610D-4830-970D-AF946B9C64C6}" srcOrd="5" destOrd="0" presId="urn:microsoft.com/office/officeart/2005/8/layout/orgChart1"/>
    <dgm:cxn modelId="{287D98A1-E03B-481F-A83F-C636B3B52491}" type="presParOf" srcId="{CADB2DD8-610D-4830-970D-AF946B9C64C6}" destId="{5AC26BA6-5B1E-43F2-83A8-09FBD8F1FA5C}" srcOrd="0" destOrd="0" presId="urn:microsoft.com/office/officeart/2005/8/layout/orgChart1"/>
    <dgm:cxn modelId="{14C838F8-5640-4A13-8846-F8116BFF1696}" type="presParOf" srcId="{5AC26BA6-5B1E-43F2-83A8-09FBD8F1FA5C}" destId="{57A3315F-5E17-467E-83F0-70B3D3A7EA21}" srcOrd="0" destOrd="0" presId="urn:microsoft.com/office/officeart/2005/8/layout/orgChart1"/>
    <dgm:cxn modelId="{C452405D-5ADD-49E1-8C3A-97D084EE417F}" type="presParOf" srcId="{5AC26BA6-5B1E-43F2-83A8-09FBD8F1FA5C}" destId="{9E7B5913-C296-4ADE-8355-5D3E528E4D5B}" srcOrd="1" destOrd="0" presId="urn:microsoft.com/office/officeart/2005/8/layout/orgChart1"/>
    <dgm:cxn modelId="{6EEAD44C-77EB-4B04-9725-F1249CBF548B}" type="presParOf" srcId="{CADB2DD8-610D-4830-970D-AF946B9C64C6}" destId="{A381CD33-905A-4F14-B32A-7F448DAF1817}" srcOrd="1" destOrd="0" presId="urn:microsoft.com/office/officeart/2005/8/layout/orgChart1"/>
    <dgm:cxn modelId="{7AC303B8-8125-4363-8F9A-BF59B7FE6D12}" type="presParOf" srcId="{CADB2DD8-610D-4830-970D-AF946B9C64C6}" destId="{8B791688-C94B-43AB-AA43-5089FAEBA979}" srcOrd="2" destOrd="0" presId="urn:microsoft.com/office/officeart/2005/8/layout/orgChart1"/>
    <dgm:cxn modelId="{4B94BBE2-76C2-41C6-BBB4-01F632B7C657}" type="presParOf" srcId="{39F2FE40-5D80-49EE-8FE7-9F0AAD633C15}" destId="{AAFDBFCA-A1C1-4EDA-8EC8-0013200FC8F8}" srcOrd="6" destOrd="0" presId="urn:microsoft.com/office/officeart/2005/8/layout/orgChart1"/>
    <dgm:cxn modelId="{12D77803-6E6E-407C-99F5-A0B71564F718}" type="presParOf" srcId="{39F2FE40-5D80-49EE-8FE7-9F0AAD633C15}" destId="{62951791-7D65-4C83-ACF0-37AEFC7D1F52}" srcOrd="7" destOrd="0" presId="urn:microsoft.com/office/officeart/2005/8/layout/orgChart1"/>
    <dgm:cxn modelId="{8E81AD47-009D-46EF-BCBE-FEB2EB2CEF20}" type="presParOf" srcId="{62951791-7D65-4C83-ACF0-37AEFC7D1F52}" destId="{6E6E4154-007F-4F76-B84E-C60D90609C4B}" srcOrd="0" destOrd="0" presId="urn:microsoft.com/office/officeart/2005/8/layout/orgChart1"/>
    <dgm:cxn modelId="{D0EA6036-94F4-4415-A471-464402AE20BC}" type="presParOf" srcId="{6E6E4154-007F-4F76-B84E-C60D90609C4B}" destId="{5B37A1DB-1371-4AB5-AA99-7D7F486AE5E2}" srcOrd="0" destOrd="0" presId="urn:microsoft.com/office/officeart/2005/8/layout/orgChart1"/>
    <dgm:cxn modelId="{F106A9F7-C4A8-425B-B04D-EAD56951C87D}" type="presParOf" srcId="{6E6E4154-007F-4F76-B84E-C60D90609C4B}" destId="{BDF5877A-BA0D-4471-AE4A-0029EC5C04D0}" srcOrd="1" destOrd="0" presId="urn:microsoft.com/office/officeart/2005/8/layout/orgChart1"/>
    <dgm:cxn modelId="{E9E50C5C-863D-4A00-8DB2-934E901AEC0D}" type="presParOf" srcId="{62951791-7D65-4C83-ACF0-37AEFC7D1F52}" destId="{1098E0CC-CDBB-4C93-93A0-1A059725F137}" srcOrd="1" destOrd="0" presId="urn:microsoft.com/office/officeart/2005/8/layout/orgChart1"/>
    <dgm:cxn modelId="{00BE121F-854D-436E-A1F3-F2569A94D4F2}" type="presParOf" srcId="{62951791-7D65-4C83-ACF0-37AEFC7D1F52}" destId="{7CBC702C-7C71-4F6A-B475-C72EFA9D6824}" srcOrd="2" destOrd="0" presId="urn:microsoft.com/office/officeart/2005/8/layout/orgChart1"/>
    <dgm:cxn modelId="{EDB7B69C-7D4F-431A-908C-DD279AD4CFAF}" type="presParOf" srcId="{39F2FE40-5D80-49EE-8FE7-9F0AAD633C15}" destId="{0F0DC66D-512B-463E-9A6A-51C1501BB941}" srcOrd="8" destOrd="0" presId="urn:microsoft.com/office/officeart/2005/8/layout/orgChart1"/>
    <dgm:cxn modelId="{06FF8FA4-2174-4AE6-B4C3-E7E0224C8951}" type="presParOf" srcId="{39F2FE40-5D80-49EE-8FE7-9F0AAD633C15}" destId="{D898E72C-9D24-4618-841A-6239082C76A0}" srcOrd="9" destOrd="0" presId="urn:microsoft.com/office/officeart/2005/8/layout/orgChart1"/>
    <dgm:cxn modelId="{2868F336-2A36-473D-A527-3418BA395668}" type="presParOf" srcId="{D898E72C-9D24-4618-841A-6239082C76A0}" destId="{1F8CB709-59E3-4364-A017-29B9F2BBFC5D}" srcOrd="0" destOrd="0" presId="urn:microsoft.com/office/officeart/2005/8/layout/orgChart1"/>
    <dgm:cxn modelId="{6253767F-3220-43E9-ACCB-F1A35FF95189}" type="presParOf" srcId="{1F8CB709-59E3-4364-A017-29B9F2BBFC5D}" destId="{1A35EB8C-B89B-4C0F-84E3-74ED05717EB6}" srcOrd="0" destOrd="0" presId="urn:microsoft.com/office/officeart/2005/8/layout/orgChart1"/>
    <dgm:cxn modelId="{C1D8F6E7-2714-49B6-A706-5DC60C9038A3}" type="presParOf" srcId="{1F8CB709-59E3-4364-A017-29B9F2BBFC5D}" destId="{6A50846E-9E97-45D7-837E-8806F5634926}" srcOrd="1" destOrd="0" presId="urn:microsoft.com/office/officeart/2005/8/layout/orgChart1"/>
    <dgm:cxn modelId="{8422A89C-D973-4B83-AB7B-9B0D5D29362D}" type="presParOf" srcId="{D898E72C-9D24-4618-841A-6239082C76A0}" destId="{A22F9286-E7E9-436C-AC23-88A4EBD1DFED}" srcOrd="1" destOrd="0" presId="urn:microsoft.com/office/officeart/2005/8/layout/orgChart1"/>
    <dgm:cxn modelId="{3714DE29-DF0A-4437-84A6-AB92D9D88A38}" type="presParOf" srcId="{D898E72C-9D24-4618-841A-6239082C76A0}" destId="{48657085-1C90-41B0-B924-EA1DB2412871}" srcOrd="2" destOrd="0" presId="urn:microsoft.com/office/officeart/2005/8/layout/orgChart1"/>
    <dgm:cxn modelId="{D8D0DBE6-C6BA-490A-8CEB-77ECE2DFA57D}" type="presParOf" srcId="{39F2FE40-5D80-49EE-8FE7-9F0AAD633C15}" destId="{1541D1F4-3C9E-4A63-8C3A-C956A3C048C6}" srcOrd="10" destOrd="0" presId="urn:microsoft.com/office/officeart/2005/8/layout/orgChart1"/>
    <dgm:cxn modelId="{E84D727A-3C05-4A8F-B1AE-94857498FC3E}" type="presParOf" srcId="{39F2FE40-5D80-49EE-8FE7-9F0AAD633C15}" destId="{B4A6A786-ED4C-47ED-98D4-059F571A8824}" srcOrd="11" destOrd="0" presId="urn:microsoft.com/office/officeart/2005/8/layout/orgChart1"/>
    <dgm:cxn modelId="{3ED32CB9-3B49-4973-82E9-294D943B615F}" type="presParOf" srcId="{B4A6A786-ED4C-47ED-98D4-059F571A8824}" destId="{BDA3E068-BE13-4946-A1EA-3D95FE963B29}" srcOrd="0" destOrd="0" presId="urn:microsoft.com/office/officeart/2005/8/layout/orgChart1"/>
    <dgm:cxn modelId="{1545E66C-334E-4FC1-9628-F1F23563E973}" type="presParOf" srcId="{BDA3E068-BE13-4946-A1EA-3D95FE963B29}" destId="{CA1D2833-F405-4F55-AF42-EEB88051AAC4}" srcOrd="0" destOrd="0" presId="urn:microsoft.com/office/officeart/2005/8/layout/orgChart1"/>
    <dgm:cxn modelId="{1E0102CE-6E15-4CA3-AED3-2372AB987F02}" type="presParOf" srcId="{BDA3E068-BE13-4946-A1EA-3D95FE963B29}" destId="{C0542EEF-3232-4663-B874-387EC1118D2E}" srcOrd="1" destOrd="0" presId="urn:microsoft.com/office/officeart/2005/8/layout/orgChart1"/>
    <dgm:cxn modelId="{72A04B20-AD54-4EDD-AFBF-D62ED0854DCA}" type="presParOf" srcId="{B4A6A786-ED4C-47ED-98D4-059F571A8824}" destId="{2EE446DC-1237-47E7-8CC2-7E47779ADA3C}" srcOrd="1" destOrd="0" presId="urn:microsoft.com/office/officeart/2005/8/layout/orgChart1"/>
    <dgm:cxn modelId="{D1001D09-5ECE-404C-93A1-4287B63CF750}" type="presParOf" srcId="{B4A6A786-ED4C-47ED-98D4-059F571A8824}" destId="{6EC184E0-77FE-4695-A121-19F8382B2FF6}" srcOrd="2" destOrd="0" presId="urn:microsoft.com/office/officeart/2005/8/layout/orgChart1"/>
    <dgm:cxn modelId="{E96B7724-AA00-4503-AADE-593382A1C3C7}" type="presParOf" srcId="{39F2FE40-5D80-49EE-8FE7-9F0AAD633C15}" destId="{BA4D63FF-7E03-4F8D-9779-E93AEFAEFCBD}" srcOrd="12" destOrd="0" presId="urn:microsoft.com/office/officeart/2005/8/layout/orgChart1"/>
    <dgm:cxn modelId="{E1DA1D05-36BD-4C48-9417-0DD82DD04494}" type="presParOf" srcId="{39F2FE40-5D80-49EE-8FE7-9F0AAD633C15}" destId="{38D3C20C-8434-4084-957E-95822DF56BB5}" srcOrd="13" destOrd="0" presId="urn:microsoft.com/office/officeart/2005/8/layout/orgChart1"/>
    <dgm:cxn modelId="{1E629435-5C58-4245-8C46-E7F9FBC0E3EC}" type="presParOf" srcId="{38D3C20C-8434-4084-957E-95822DF56BB5}" destId="{0AB33B81-0D69-4A4F-BAC2-88383172E133}" srcOrd="0" destOrd="0" presId="urn:microsoft.com/office/officeart/2005/8/layout/orgChart1"/>
    <dgm:cxn modelId="{D86C5B53-0BDD-4C74-B2D1-68819852B504}" type="presParOf" srcId="{0AB33B81-0D69-4A4F-BAC2-88383172E133}" destId="{7219EADA-3CAE-4D1A-8685-D34544CD977B}" srcOrd="0" destOrd="0" presId="urn:microsoft.com/office/officeart/2005/8/layout/orgChart1"/>
    <dgm:cxn modelId="{1B3355F1-6B5B-4123-AEFB-BB5C67F95EE4}" type="presParOf" srcId="{0AB33B81-0D69-4A4F-BAC2-88383172E133}" destId="{35ED0F9D-23A3-40DE-B1D1-E516DF047604}" srcOrd="1" destOrd="0" presId="urn:microsoft.com/office/officeart/2005/8/layout/orgChart1"/>
    <dgm:cxn modelId="{C8DDAB82-8AE2-4DEE-BFFB-4BFF2AAD8E50}" type="presParOf" srcId="{38D3C20C-8434-4084-957E-95822DF56BB5}" destId="{487FDA37-0EF9-438E-B310-DEE523F373B2}" srcOrd="1" destOrd="0" presId="urn:microsoft.com/office/officeart/2005/8/layout/orgChart1"/>
    <dgm:cxn modelId="{55D0BA1D-2646-410C-BC2F-BCD1F8141407}" type="presParOf" srcId="{38D3C20C-8434-4084-957E-95822DF56BB5}" destId="{BD1142D6-EFB4-49C0-80E1-BFE809C7AEC3}" srcOrd="2" destOrd="0" presId="urn:microsoft.com/office/officeart/2005/8/layout/orgChart1"/>
    <dgm:cxn modelId="{B8BF6B4C-9D85-4A41-9F61-1A12FDB5AADA}" type="presParOf" srcId="{B9BF4E03-531B-4E03-B1BA-A7F8AF2CA5B7}" destId="{16431831-A346-475A-911B-1FBD24A12A2F}" srcOrd="2" destOrd="0" presId="urn:microsoft.com/office/officeart/2005/8/layout/orgChart1"/>
    <dgm:cxn modelId="{97BC7FAB-6B92-4ED9-B242-1F971122B0D4}" type="presParOf" srcId="{6E87AF42-76F9-4366-B5EB-438982B5A9FC}" destId="{B9328BD0-A1AF-465E-BB4F-140B0CD0A5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90E8C23-F828-41C1-A9DF-C818899AC654}">
      <dgm:prSet phldrT="[Texto]" custT="1"/>
      <dgm:spPr/>
      <dgm:t>
        <a:bodyPr/>
        <a:lstStyle/>
        <a:p>
          <a:r>
            <a:rPr lang="es-ES" sz="1200" dirty="0"/>
            <a:t>Coordinador (a) de Atención a Personas con Discapacidad </a:t>
          </a:r>
        </a:p>
        <a:p>
          <a:endParaRPr lang="es-ES" sz="1200" dirty="0"/>
        </a:p>
      </dgm:t>
    </dgm:pt>
    <dgm:pt modelId="{C167EFB6-174C-4914-A228-5045BD482979}" type="parTrans" cxnId="{208C9ACA-9F0A-40B5-812C-E4A6572245A2}">
      <dgm:prSet/>
      <dgm:spPr/>
      <dgm:t>
        <a:bodyPr/>
        <a:lstStyle/>
        <a:p>
          <a:endParaRPr lang="es-ES" sz="1200"/>
        </a:p>
      </dgm:t>
    </dgm:pt>
    <dgm:pt modelId="{3800A676-E0C7-4D85-8EC5-71C04EA45319}" type="sibTrans" cxnId="{208C9ACA-9F0A-40B5-812C-E4A6572245A2}">
      <dgm:prSet/>
      <dgm:spPr/>
      <dgm:t>
        <a:bodyPr/>
        <a:lstStyle/>
        <a:p>
          <a:endParaRPr lang="es-ES" sz="1200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/>
            <a:t>Encargado (a) de Clínica de Autismo </a:t>
          </a:r>
        </a:p>
        <a:p>
          <a:endParaRPr lang="es-ES" sz="1200" dirty="0"/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/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/>
        </a:p>
      </dgm:t>
    </dgm:pt>
    <dgm:pt modelId="{21F25AD4-4644-4072-9188-89CF8372F5EA}">
      <dgm:prSet phldrT="[Texto]" custT="1"/>
      <dgm:spPr/>
      <dgm:t>
        <a:bodyPr/>
        <a:lstStyle/>
        <a:p>
          <a:r>
            <a:rPr lang="es-ES" sz="1200" dirty="0"/>
            <a:t>Encargado (a) del Centro de Desarrollo Integral (CEDI) </a:t>
          </a:r>
        </a:p>
        <a:p>
          <a:endParaRPr lang="es-ES" sz="1200" dirty="0"/>
        </a:p>
      </dgm:t>
    </dgm:pt>
    <dgm:pt modelId="{DF2192DC-371C-47F3-96D2-89F81978C802}" type="parTrans" cxnId="{D028553E-637D-4048-804F-E01FA8AC66A3}">
      <dgm:prSet/>
      <dgm:spPr/>
      <dgm:t>
        <a:bodyPr/>
        <a:lstStyle/>
        <a:p>
          <a:endParaRPr lang="es-ES" sz="1200"/>
        </a:p>
      </dgm:t>
    </dgm:pt>
    <dgm:pt modelId="{A41811E1-C022-47CD-BF39-132EB03EB6C0}" type="sibTrans" cxnId="{D028553E-637D-4048-804F-E01FA8AC66A3}">
      <dgm:prSet/>
      <dgm:spPr/>
      <dgm:t>
        <a:bodyPr/>
        <a:lstStyle/>
        <a:p>
          <a:endParaRPr lang="es-ES" sz="1200"/>
        </a:p>
      </dgm:t>
    </dgm:pt>
    <dgm:pt modelId="{337BD593-8CF4-47D8-BBB8-2E8B8470AFE4}">
      <dgm:prSet phldrT="[Texto]" custT="1"/>
      <dgm:spPr/>
      <dgm:t>
        <a:bodyPr/>
        <a:lstStyle/>
        <a:p>
          <a:r>
            <a:rPr lang="es-ES" sz="1200" dirty="0"/>
            <a:t>Responsable área de Guardería </a:t>
          </a:r>
        </a:p>
      </dgm:t>
    </dgm:pt>
    <dgm:pt modelId="{240711EA-7C11-4986-B7A2-2E75986FC9E7}" type="parTrans" cxnId="{05F95DC9-A567-49C7-B468-D0C0809EF248}">
      <dgm:prSet/>
      <dgm:spPr/>
      <dgm:t>
        <a:bodyPr/>
        <a:lstStyle/>
        <a:p>
          <a:endParaRPr lang="es-ES" sz="1200"/>
        </a:p>
      </dgm:t>
    </dgm:pt>
    <dgm:pt modelId="{ABA2200B-37F7-4DEA-AF1A-B3741B0600F9}" type="sibTrans" cxnId="{05F95DC9-A567-49C7-B468-D0C0809EF248}">
      <dgm:prSet/>
      <dgm:spPr/>
      <dgm:t>
        <a:bodyPr/>
        <a:lstStyle/>
        <a:p>
          <a:endParaRPr lang="es-ES" sz="1200"/>
        </a:p>
      </dgm:t>
    </dgm:pt>
    <dgm:pt modelId="{EE08E9E5-FF99-4400-A153-86F6C1EACF9D}" type="asst">
      <dgm:prSet custT="1"/>
      <dgm:spPr/>
      <dgm:t>
        <a:bodyPr/>
        <a:lstStyle/>
        <a:p>
          <a:r>
            <a:rPr lang="es-ES" sz="1200" dirty="0"/>
            <a:t>Psicólogos (as)</a:t>
          </a:r>
        </a:p>
        <a:p>
          <a:r>
            <a:rPr lang="es-ES" sz="1200" dirty="0"/>
            <a:t>      </a:t>
          </a:r>
        </a:p>
      </dgm:t>
    </dgm:pt>
    <dgm:pt modelId="{CFBBFD35-006F-45C1-A5C4-831131290DAC}" type="parTrans" cxnId="{952C37C4-070B-4B34-9594-74069D6660A7}">
      <dgm:prSet/>
      <dgm:spPr/>
      <dgm:t>
        <a:bodyPr/>
        <a:lstStyle/>
        <a:p>
          <a:endParaRPr lang="es-ES" sz="1200"/>
        </a:p>
      </dgm:t>
    </dgm:pt>
    <dgm:pt modelId="{B377457B-DD6D-4906-B106-763B88D7F123}" type="sibTrans" cxnId="{952C37C4-070B-4B34-9594-74069D6660A7}">
      <dgm:prSet/>
      <dgm:spPr/>
      <dgm:t>
        <a:bodyPr/>
        <a:lstStyle/>
        <a:p>
          <a:endParaRPr lang="es-ES" sz="1200"/>
        </a:p>
      </dgm:t>
    </dgm:pt>
    <dgm:pt modelId="{3A5837AF-1991-45DC-8C40-F233FD602949}" type="asst">
      <dgm:prSet custT="1"/>
      <dgm:spPr/>
      <dgm:t>
        <a:bodyPr/>
        <a:lstStyle/>
        <a:p>
          <a:r>
            <a:rPr lang="es-ES" sz="1200" dirty="0"/>
            <a:t>Auxiliar </a:t>
          </a:r>
        </a:p>
        <a:p>
          <a:endParaRPr lang="es-ES" sz="1200" dirty="0"/>
        </a:p>
      </dgm:t>
    </dgm:pt>
    <dgm:pt modelId="{36B59F70-CBF1-4575-B1A8-4A9D1C04CE38}" type="parTrans" cxnId="{62EF6D04-9E18-4EDB-803D-E344877F2E0E}">
      <dgm:prSet/>
      <dgm:spPr/>
      <dgm:t>
        <a:bodyPr/>
        <a:lstStyle/>
        <a:p>
          <a:endParaRPr lang="es-ES" sz="1200"/>
        </a:p>
      </dgm:t>
    </dgm:pt>
    <dgm:pt modelId="{764984E2-6B35-46BE-8AE8-3F8CD825A914}" type="sibTrans" cxnId="{62EF6D04-9E18-4EDB-803D-E344877F2E0E}">
      <dgm:prSet/>
      <dgm:spPr/>
      <dgm:t>
        <a:bodyPr/>
        <a:lstStyle/>
        <a:p>
          <a:endParaRPr lang="es-ES" sz="1200"/>
        </a:p>
      </dgm:t>
    </dgm:pt>
    <dgm:pt modelId="{E3C8F95C-CA45-4CDC-B1A8-F995A4ADDC5C}" type="asst">
      <dgm:prSet custT="1"/>
      <dgm:spPr/>
      <dgm:t>
        <a:bodyPr/>
        <a:lstStyle/>
        <a:p>
          <a:r>
            <a:rPr lang="es-ES" sz="1200" dirty="0"/>
            <a:t>Intendente </a:t>
          </a:r>
        </a:p>
        <a:p>
          <a:endParaRPr lang="es-ES" sz="1200" dirty="0"/>
        </a:p>
      </dgm:t>
    </dgm:pt>
    <dgm:pt modelId="{84F8C961-1EE3-460E-8AB5-3D51E84F1974}" type="parTrans" cxnId="{DA432DC2-5561-44C5-B1B5-EDF8D5B26F03}">
      <dgm:prSet/>
      <dgm:spPr/>
      <dgm:t>
        <a:bodyPr/>
        <a:lstStyle/>
        <a:p>
          <a:endParaRPr lang="es-ES" sz="1200"/>
        </a:p>
      </dgm:t>
    </dgm:pt>
    <dgm:pt modelId="{3FE7CF99-A8FF-4A9B-9FF5-9343F805805D}" type="sibTrans" cxnId="{DA432DC2-5561-44C5-B1B5-EDF8D5B26F03}">
      <dgm:prSet/>
      <dgm:spPr/>
      <dgm:t>
        <a:bodyPr/>
        <a:lstStyle/>
        <a:p>
          <a:endParaRPr lang="es-ES" sz="1200"/>
        </a:p>
      </dgm:t>
    </dgm:pt>
    <dgm:pt modelId="{24031D11-7355-4D44-9943-A729F7AC8BD9}" type="asst">
      <dgm:prSet custT="1"/>
      <dgm:spPr/>
      <dgm:t>
        <a:bodyPr/>
        <a:lstStyle/>
        <a:p>
          <a:r>
            <a:rPr lang="es-ES" sz="1200" dirty="0"/>
            <a:t>Psicólogo (a) </a:t>
          </a:r>
        </a:p>
      </dgm:t>
    </dgm:pt>
    <dgm:pt modelId="{02D71A3B-27AE-4BA7-95A5-13F67F07CDB7}" type="parTrans" cxnId="{4801EB99-0BF3-423C-AD3D-30BCF735A5B1}">
      <dgm:prSet/>
      <dgm:spPr/>
      <dgm:t>
        <a:bodyPr/>
        <a:lstStyle/>
        <a:p>
          <a:endParaRPr lang="es-ES" sz="1200"/>
        </a:p>
      </dgm:t>
    </dgm:pt>
    <dgm:pt modelId="{51981CC1-23C2-4946-84B0-E62380B4B99E}" type="sibTrans" cxnId="{4801EB99-0BF3-423C-AD3D-30BCF735A5B1}">
      <dgm:prSet/>
      <dgm:spPr/>
      <dgm:t>
        <a:bodyPr/>
        <a:lstStyle/>
        <a:p>
          <a:endParaRPr lang="es-ES" sz="1200"/>
        </a:p>
      </dgm:t>
    </dgm:pt>
    <dgm:pt modelId="{E453DE8B-1BB6-4EC1-A44D-03DF88586AF3}" type="asst">
      <dgm:prSet custT="1"/>
      <dgm:spPr/>
      <dgm:t>
        <a:bodyPr/>
        <a:lstStyle/>
        <a:p>
          <a:r>
            <a:rPr lang="es-ES" sz="1200" dirty="0"/>
            <a:t>Maestro (a) </a:t>
          </a:r>
        </a:p>
      </dgm:t>
    </dgm:pt>
    <dgm:pt modelId="{70EA73CB-8B2D-47DA-A148-AC00678C6363}" type="parTrans" cxnId="{1A1759F8-A139-4919-84AB-F2F059513D7F}">
      <dgm:prSet/>
      <dgm:spPr/>
      <dgm:t>
        <a:bodyPr/>
        <a:lstStyle/>
        <a:p>
          <a:endParaRPr lang="es-ES" sz="1200"/>
        </a:p>
      </dgm:t>
    </dgm:pt>
    <dgm:pt modelId="{F793A7A3-0446-4C0D-85E7-CD42A98287C2}" type="sibTrans" cxnId="{1A1759F8-A139-4919-84AB-F2F059513D7F}">
      <dgm:prSet/>
      <dgm:spPr/>
      <dgm:t>
        <a:bodyPr/>
        <a:lstStyle/>
        <a:p>
          <a:endParaRPr lang="es-ES" sz="1200"/>
        </a:p>
      </dgm:t>
    </dgm:pt>
    <dgm:pt modelId="{1C20CDB4-00A8-48DC-8CCA-A1F920E392A2}" type="asst">
      <dgm:prSet custT="1"/>
      <dgm:spPr/>
      <dgm:t>
        <a:bodyPr/>
        <a:lstStyle/>
        <a:p>
          <a:r>
            <a:rPr lang="es-ES" sz="1200" dirty="0"/>
            <a:t>Intendentes   </a:t>
          </a:r>
        </a:p>
      </dgm:t>
    </dgm:pt>
    <dgm:pt modelId="{B563F3F2-1E27-4730-936B-A89A21613B0F}" type="parTrans" cxnId="{D8E871DE-B0D3-44BD-8F85-808838D17803}">
      <dgm:prSet/>
      <dgm:spPr/>
      <dgm:t>
        <a:bodyPr/>
        <a:lstStyle/>
        <a:p>
          <a:endParaRPr lang="es-ES" sz="1200"/>
        </a:p>
      </dgm:t>
    </dgm:pt>
    <dgm:pt modelId="{CAF33082-F8D7-4296-ADBD-A2E37F5876F4}" type="sibTrans" cxnId="{D8E871DE-B0D3-44BD-8F85-808838D17803}">
      <dgm:prSet/>
      <dgm:spPr/>
      <dgm:t>
        <a:bodyPr/>
        <a:lstStyle/>
        <a:p>
          <a:endParaRPr lang="es-ES" sz="1200"/>
        </a:p>
      </dgm:t>
    </dgm:pt>
    <dgm:pt modelId="{DAB2DEE1-B975-4B37-9399-3F480E2E23F7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Niñeros (as)     </a:t>
          </a:r>
        </a:p>
        <a:p>
          <a:pPr>
            <a:spcAft>
              <a:spcPts val="0"/>
            </a:spcAft>
          </a:pPr>
          <a:r>
            <a:rPr lang="es-ES" sz="1200" dirty="0"/>
            <a:t> </a:t>
          </a:r>
        </a:p>
      </dgm:t>
    </dgm:pt>
    <dgm:pt modelId="{2FA4A080-C5CA-4C83-BA82-4A6B1BB06230}" type="parTrans" cxnId="{D21D6900-1E81-44E8-9C63-3CB46CBC3D0E}">
      <dgm:prSet/>
      <dgm:spPr/>
      <dgm:t>
        <a:bodyPr/>
        <a:lstStyle/>
        <a:p>
          <a:endParaRPr lang="es-ES" sz="1200"/>
        </a:p>
      </dgm:t>
    </dgm:pt>
    <dgm:pt modelId="{FE77D53E-EF78-4A94-99CA-0F8BF091DA77}" type="sibTrans" cxnId="{D21D6900-1E81-44E8-9C63-3CB46CBC3D0E}">
      <dgm:prSet/>
      <dgm:spPr/>
      <dgm:t>
        <a:bodyPr/>
        <a:lstStyle/>
        <a:p>
          <a:endParaRPr lang="es-ES" sz="1200"/>
        </a:p>
      </dgm:t>
    </dgm:pt>
    <dgm:pt modelId="{7FA32E8E-F2E1-4479-BF99-E5944C15A1FA}" type="asst">
      <dgm:prSet custT="1"/>
      <dgm:spPr/>
      <dgm:t>
        <a:bodyPr/>
        <a:lstStyle/>
        <a:p>
          <a:r>
            <a:rPr lang="es-ES" sz="1200" dirty="0"/>
            <a:t>Ayudante Mantenimiento </a:t>
          </a:r>
        </a:p>
      </dgm:t>
    </dgm:pt>
    <dgm:pt modelId="{0085238C-B63F-4923-8B82-D893060019F5}" type="parTrans" cxnId="{5BA7B48E-9726-451D-9F68-094A07AD1283}">
      <dgm:prSet/>
      <dgm:spPr/>
      <dgm:t>
        <a:bodyPr/>
        <a:lstStyle/>
        <a:p>
          <a:endParaRPr lang="es-ES" sz="1200"/>
        </a:p>
      </dgm:t>
    </dgm:pt>
    <dgm:pt modelId="{162E6322-18D0-459D-ABB5-38A4D10672A2}" type="sibTrans" cxnId="{5BA7B48E-9726-451D-9F68-094A07AD1283}">
      <dgm:prSet/>
      <dgm:spPr/>
      <dgm:t>
        <a:bodyPr/>
        <a:lstStyle/>
        <a:p>
          <a:endParaRPr lang="es-ES" sz="1200"/>
        </a:p>
      </dgm:t>
    </dgm:pt>
    <dgm:pt modelId="{1BFC0CF0-B8C1-4C40-8EFB-3D5346740197}" type="asst">
      <dgm:prSet custT="1"/>
      <dgm:spPr/>
      <dgm:t>
        <a:bodyPr/>
        <a:lstStyle/>
        <a:p>
          <a:r>
            <a:rPr lang="es-ES" sz="1200" dirty="0"/>
            <a:t>Intendente </a:t>
          </a:r>
        </a:p>
        <a:p>
          <a:endParaRPr lang="es-ES" sz="1200" dirty="0"/>
        </a:p>
      </dgm:t>
    </dgm:pt>
    <dgm:pt modelId="{DFB31C2C-F7FA-4A53-956E-FFDA26CB4776}" type="parTrans" cxnId="{F5A2ABE3-3620-4194-A222-98B552337D3A}">
      <dgm:prSet/>
      <dgm:spPr/>
      <dgm:t>
        <a:bodyPr/>
        <a:lstStyle/>
        <a:p>
          <a:endParaRPr lang="es-ES" sz="1200"/>
        </a:p>
      </dgm:t>
    </dgm:pt>
    <dgm:pt modelId="{2C0B8AF9-E0B0-4381-963C-C068B978D99F}" type="sibTrans" cxnId="{F5A2ABE3-3620-4194-A222-98B552337D3A}">
      <dgm:prSet/>
      <dgm:spPr/>
      <dgm:t>
        <a:bodyPr/>
        <a:lstStyle/>
        <a:p>
          <a:endParaRPr lang="es-ES" sz="1200"/>
        </a:p>
      </dgm:t>
    </dgm:pt>
    <dgm:pt modelId="{75797C8A-E207-43F2-A7AD-3C3F7132B40F}" type="asst">
      <dgm:prSet custT="1"/>
      <dgm:spPr/>
      <dgm:t>
        <a:bodyPr/>
        <a:lstStyle/>
        <a:p>
          <a:r>
            <a:rPr lang="es-ES" sz="1200" dirty="0"/>
            <a:t>Auxiliares (de Psicología)</a:t>
          </a:r>
        </a:p>
        <a:p>
          <a:endParaRPr lang="es-ES" sz="1200" dirty="0"/>
        </a:p>
      </dgm:t>
    </dgm:pt>
    <dgm:pt modelId="{5CC44E3E-7D9C-4D35-9CB9-956C27613B92}" type="parTrans" cxnId="{530C2B65-F146-4E80-8012-14613B51F7C4}">
      <dgm:prSet/>
      <dgm:spPr/>
      <dgm:t>
        <a:bodyPr/>
        <a:lstStyle/>
        <a:p>
          <a:endParaRPr lang="es-ES"/>
        </a:p>
      </dgm:t>
    </dgm:pt>
    <dgm:pt modelId="{3A26AFBA-6C51-4DAC-A17E-B691E0BEB8D2}" type="sibTrans" cxnId="{530C2B65-F146-4E80-8012-14613B51F7C4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DEEC48D-F994-4F55-95AD-6C6324B50C47}" type="pres">
      <dgm:prSet presAssocID="{290E8C23-F828-41C1-A9DF-C818899AC654}" presName="hierRoot1" presStyleCnt="0">
        <dgm:presLayoutVars>
          <dgm:hierBranch val="init"/>
        </dgm:presLayoutVars>
      </dgm:prSet>
      <dgm:spPr/>
    </dgm:pt>
    <dgm:pt modelId="{3ED7328E-7EBC-4C96-8CFE-6CB2DAC82AB0}" type="pres">
      <dgm:prSet presAssocID="{290E8C23-F828-41C1-A9DF-C818899AC654}" presName="rootComposite1" presStyleCnt="0"/>
      <dgm:spPr/>
    </dgm:pt>
    <dgm:pt modelId="{9E8CE6B9-A6F3-4A16-9599-494E27E5D9F8}" type="pres">
      <dgm:prSet presAssocID="{290E8C23-F828-41C1-A9DF-C818899AC654}" presName="rootText1" presStyleLbl="node0" presStyleIdx="0" presStyleCnt="1" custScaleX="193014" custScaleY="113838" custLinFactNeighborX="1" custLinFactNeighborY="-68413">
        <dgm:presLayoutVars>
          <dgm:chPref val="3"/>
        </dgm:presLayoutVars>
      </dgm:prSet>
      <dgm:spPr/>
    </dgm:pt>
    <dgm:pt modelId="{A96D64FC-8D95-4D77-83C3-FB2024056D48}" type="pres">
      <dgm:prSet presAssocID="{290E8C23-F828-41C1-A9DF-C818899AC654}" presName="rootConnector1" presStyleLbl="node1" presStyleIdx="0" presStyleCnt="0"/>
      <dgm:spPr/>
    </dgm:pt>
    <dgm:pt modelId="{85F93B64-7B77-466C-B8CF-8EF5D0B12FBF}" type="pres">
      <dgm:prSet presAssocID="{290E8C23-F828-41C1-A9DF-C818899AC654}" presName="hierChild2" presStyleCnt="0"/>
      <dgm:spPr/>
    </dgm:pt>
    <dgm:pt modelId="{86A8C157-AF97-4B49-8E54-39CBFD0BB965}" type="pres">
      <dgm:prSet presAssocID="{6710EDEC-75E3-486B-9A2A-5FF1A9867F59}" presName="Name37" presStyleLbl="parChTrans1D2" presStyleIdx="0" presStyleCnt="3"/>
      <dgm:spPr/>
    </dgm:pt>
    <dgm:pt modelId="{82B9107B-694B-499C-A5C2-81197A2D3F14}" type="pres">
      <dgm:prSet presAssocID="{3AE9343B-5C0D-41FD-9728-E6EFC179FEE9}" presName="hierRoot2" presStyleCnt="0">
        <dgm:presLayoutVars>
          <dgm:hierBranch val="init"/>
        </dgm:presLayoutVars>
      </dgm:prSet>
      <dgm:spPr/>
    </dgm:pt>
    <dgm:pt modelId="{4943A1E7-AB2B-44F9-B06D-9AE6D723B98F}" type="pres">
      <dgm:prSet presAssocID="{3AE9343B-5C0D-41FD-9728-E6EFC179FEE9}" presName="rootComposite" presStyleCnt="0"/>
      <dgm:spPr/>
    </dgm:pt>
    <dgm:pt modelId="{C5021E4C-F4A3-4287-B2B5-7D7275E41C02}" type="pres">
      <dgm:prSet presAssocID="{3AE9343B-5C0D-41FD-9728-E6EFC179FEE9}" presName="rootText" presStyleLbl="node2" presStyleIdx="0" presStyleCnt="3" custScaleX="136453">
        <dgm:presLayoutVars>
          <dgm:chPref val="3"/>
        </dgm:presLayoutVars>
      </dgm:prSet>
      <dgm:spPr/>
    </dgm:pt>
    <dgm:pt modelId="{FC278729-B870-46E3-8D6B-0464815D0290}" type="pres">
      <dgm:prSet presAssocID="{3AE9343B-5C0D-41FD-9728-E6EFC179FEE9}" presName="rootConnector" presStyleLbl="node2" presStyleIdx="0" presStyleCnt="3"/>
      <dgm:spPr/>
    </dgm:pt>
    <dgm:pt modelId="{4514F855-BC66-4614-9A66-00E60825FE24}" type="pres">
      <dgm:prSet presAssocID="{3AE9343B-5C0D-41FD-9728-E6EFC179FEE9}" presName="hierChild4" presStyleCnt="0"/>
      <dgm:spPr/>
    </dgm:pt>
    <dgm:pt modelId="{4128B313-A8C6-42C7-86D9-9CF2D1D3367D}" type="pres">
      <dgm:prSet presAssocID="{3AE9343B-5C0D-41FD-9728-E6EFC179FEE9}" presName="hierChild5" presStyleCnt="0"/>
      <dgm:spPr/>
    </dgm:pt>
    <dgm:pt modelId="{436DF4F1-BC26-45A4-9F3E-EFD2E0102F68}" type="pres">
      <dgm:prSet presAssocID="{CFBBFD35-006F-45C1-A5C4-831131290DAC}" presName="Name111" presStyleLbl="parChTrans1D3" presStyleIdx="0" presStyleCnt="10"/>
      <dgm:spPr/>
    </dgm:pt>
    <dgm:pt modelId="{DF3B41A3-E16D-4DB3-9A81-318FD45BA0E6}" type="pres">
      <dgm:prSet presAssocID="{EE08E9E5-FF99-4400-A153-86F6C1EACF9D}" presName="hierRoot3" presStyleCnt="0">
        <dgm:presLayoutVars>
          <dgm:hierBranch val="init"/>
        </dgm:presLayoutVars>
      </dgm:prSet>
      <dgm:spPr/>
    </dgm:pt>
    <dgm:pt modelId="{142E3F3B-DCB7-4E58-801D-25428DC428D9}" type="pres">
      <dgm:prSet presAssocID="{EE08E9E5-FF99-4400-A153-86F6C1EACF9D}" presName="rootComposite3" presStyleCnt="0"/>
      <dgm:spPr/>
    </dgm:pt>
    <dgm:pt modelId="{E5BEE84A-EFED-4C29-B09E-FF90D0A38E22}" type="pres">
      <dgm:prSet presAssocID="{EE08E9E5-FF99-4400-A153-86F6C1EACF9D}" presName="rootText3" presStyleLbl="asst2" presStyleIdx="0" presStyleCnt="10" custScaleX="109172" custScaleY="127902" custLinFactNeighborY="-14028">
        <dgm:presLayoutVars>
          <dgm:chPref val="3"/>
        </dgm:presLayoutVars>
      </dgm:prSet>
      <dgm:spPr/>
    </dgm:pt>
    <dgm:pt modelId="{F4CFBDA8-FB38-4DD5-BFB6-9A87B15C16FA}" type="pres">
      <dgm:prSet presAssocID="{EE08E9E5-FF99-4400-A153-86F6C1EACF9D}" presName="rootConnector3" presStyleLbl="asst2" presStyleIdx="0" presStyleCnt="10"/>
      <dgm:spPr/>
    </dgm:pt>
    <dgm:pt modelId="{2A215048-A883-4F03-9483-64D7FECD1616}" type="pres">
      <dgm:prSet presAssocID="{EE08E9E5-FF99-4400-A153-86F6C1EACF9D}" presName="hierChild6" presStyleCnt="0"/>
      <dgm:spPr/>
    </dgm:pt>
    <dgm:pt modelId="{F8908ED1-1615-445F-A81B-C7B1746E7AF9}" type="pres">
      <dgm:prSet presAssocID="{EE08E9E5-FF99-4400-A153-86F6C1EACF9D}" presName="hierChild7" presStyleCnt="0"/>
      <dgm:spPr/>
    </dgm:pt>
    <dgm:pt modelId="{4D4A8AEE-9F99-42BE-AADB-DB55E24336CA}" type="pres">
      <dgm:prSet presAssocID="{36B59F70-CBF1-4575-B1A8-4A9D1C04CE38}" presName="Name111" presStyleLbl="parChTrans1D3" presStyleIdx="1" presStyleCnt="10"/>
      <dgm:spPr/>
    </dgm:pt>
    <dgm:pt modelId="{38B18A5D-5B69-4ED6-B2F0-0F32051F2BA6}" type="pres">
      <dgm:prSet presAssocID="{3A5837AF-1991-45DC-8C40-F233FD602949}" presName="hierRoot3" presStyleCnt="0">
        <dgm:presLayoutVars>
          <dgm:hierBranch val="init"/>
        </dgm:presLayoutVars>
      </dgm:prSet>
      <dgm:spPr/>
    </dgm:pt>
    <dgm:pt modelId="{2942D4B1-F71E-4E2D-B207-936B1B0257D2}" type="pres">
      <dgm:prSet presAssocID="{3A5837AF-1991-45DC-8C40-F233FD602949}" presName="rootComposite3" presStyleCnt="0"/>
      <dgm:spPr/>
    </dgm:pt>
    <dgm:pt modelId="{1433F5F3-AB2F-43B5-9C1E-CB1FEFE8F696}" type="pres">
      <dgm:prSet presAssocID="{3A5837AF-1991-45DC-8C40-F233FD602949}" presName="rootText3" presStyleLbl="asst2" presStyleIdx="1" presStyleCnt="10" custScaleX="109172">
        <dgm:presLayoutVars>
          <dgm:chPref val="3"/>
        </dgm:presLayoutVars>
      </dgm:prSet>
      <dgm:spPr/>
    </dgm:pt>
    <dgm:pt modelId="{4334163B-3FD4-4670-A757-27DE12A07716}" type="pres">
      <dgm:prSet presAssocID="{3A5837AF-1991-45DC-8C40-F233FD602949}" presName="rootConnector3" presStyleLbl="asst2" presStyleIdx="1" presStyleCnt="10"/>
      <dgm:spPr/>
    </dgm:pt>
    <dgm:pt modelId="{3A314E9A-6A96-44BD-99AC-FEFA8A5A0C90}" type="pres">
      <dgm:prSet presAssocID="{3A5837AF-1991-45DC-8C40-F233FD602949}" presName="hierChild6" presStyleCnt="0"/>
      <dgm:spPr/>
    </dgm:pt>
    <dgm:pt modelId="{2A078220-E4C8-4C78-8949-B0B38C6FFF54}" type="pres">
      <dgm:prSet presAssocID="{3A5837AF-1991-45DC-8C40-F233FD602949}" presName="hierChild7" presStyleCnt="0"/>
      <dgm:spPr/>
    </dgm:pt>
    <dgm:pt modelId="{7C852A57-6CF3-42FF-B740-18A4453098A0}" type="pres">
      <dgm:prSet presAssocID="{84F8C961-1EE3-460E-8AB5-3D51E84F1974}" presName="Name111" presStyleLbl="parChTrans1D3" presStyleIdx="2" presStyleCnt="10"/>
      <dgm:spPr/>
    </dgm:pt>
    <dgm:pt modelId="{C0D63C8F-F6F4-4E2D-A7A9-970D52783EFC}" type="pres">
      <dgm:prSet presAssocID="{E3C8F95C-CA45-4CDC-B1A8-F995A4ADDC5C}" presName="hierRoot3" presStyleCnt="0">
        <dgm:presLayoutVars>
          <dgm:hierBranch val="init"/>
        </dgm:presLayoutVars>
      </dgm:prSet>
      <dgm:spPr/>
    </dgm:pt>
    <dgm:pt modelId="{DDE8D26E-7413-4F04-AE4A-2738899F41D1}" type="pres">
      <dgm:prSet presAssocID="{E3C8F95C-CA45-4CDC-B1A8-F995A4ADDC5C}" presName="rootComposite3" presStyleCnt="0"/>
      <dgm:spPr/>
    </dgm:pt>
    <dgm:pt modelId="{F985D8E3-7CB3-49ED-8FDA-0945E0630D35}" type="pres">
      <dgm:prSet presAssocID="{E3C8F95C-CA45-4CDC-B1A8-F995A4ADDC5C}" presName="rootText3" presStyleLbl="asst2" presStyleIdx="2" presStyleCnt="10" custScaleX="109172">
        <dgm:presLayoutVars>
          <dgm:chPref val="3"/>
        </dgm:presLayoutVars>
      </dgm:prSet>
      <dgm:spPr/>
    </dgm:pt>
    <dgm:pt modelId="{4CC61D8B-4B96-4EA1-A22A-EA01198E86C7}" type="pres">
      <dgm:prSet presAssocID="{E3C8F95C-CA45-4CDC-B1A8-F995A4ADDC5C}" presName="rootConnector3" presStyleLbl="asst2" presStyleIdx="2" presStyleCnt="10"/>
      <dgm:spPr/>
    </dgm:pt>
    <dgm:pt modelId="{37342089-B18A-4DC7-9169-451FFB9E88F0}" type="pres">
      <dgm:prSet presAssocID="{E3C8F95C-CA45-4CDC-B1A8-F995A4ADDC5C}" presName="hierChild6" presStyleCnt="0"/>
      <dgm:spPr/>
    </dgm:pt>
    <dgm:pt modelId="{4EB13595-FF33-40F2-B77A-B054F50CEE70}" type="pres">
      <dgm:prSet presAssocID="{E3C8F95C-CA45-4CDC-B1A8-F995A4ADDC5C}" presName="hierChild7" presStyleCnt="0"/>
      <dgm:spPr/>
    </dgm:pt>
    <dgm:pt modelId="{974E4A9E-01BE-4F4D-BD31-DD9D5A76F48C}" type="pres">
      <dgm:prSet presAssocID="{5CC44E3E-7D9C-4D35-9CB9-956C27613B92}" presName="Name111" presStyleLbl="parChTrans1D3" presStyleIdx="3" presStyleCnt="10"/>
      <dgm:spPr/>
    </dgm:pt>
    <dgm:pt modelId="{B89FE0B0-4C30-4CA9-87DB-7C94B2045504}" type="pres">
      <dgm:prSet presAssocID="{75797C8A-E207-43F2-A7AD-3C3F7132B40F}" presName="hierRoot3" presStyleCnt="0">
        <dgm:presLayoutVars>
          <dgm:hierBranch val="init"/>
        </dgm:presLayoutVars>
      </dgm:prSet>
      <dgm:spPr/>
    </dgm:pt>
    <dgm:pt modelId="{1018ED20-738F-4006-9625-2CEC77359421}" type="pres">
      <dgm:prSet presAssocID="{75797C8A-E207-43F2-A7AD-3C3F7132B40F}" presName="rootComposite3" presStyleCnt="0"/>
      <dgm:spPr/>
    </dgm:pt>
    <dgm:pt modelId="{E634EEDC-4E89-497F-91A0-7422646FCF79}" type="pres">
      <dgm:prSet presAssocID="{75797C8A-E207-43F2-A7AD-3C3F7132B40F}" presName="rootText3" presStyleLbl="asst2" presStyleIdx="3" presStyleCnt="10" custScaleX="109172">
        <dgm:presLayoutVars>
          <dgm:chPref val="3"/>
        </dgm:presLayoutVars>
      </dgm:prSet>
      <dgm:spPr/>
    </dgm:pt>
    <dgm:pt modelId="{6404E515-DA0E-462F-837F-5EE6346BB7D1}" type="pres">
      <dgm:prSet presAssocID="{75797C8A-E207-43F2-A7AD-3C3F7132B40F}" presName="rootConnector3" presStyleLbl="asst2" presStyleIdx="3" presStyleCnt="10"/>
      <dgm:spPr/>
    </dgm:pt>
    <dgm:pt modelId="{4CEEBE60-41FF-462D-8A53-9F2F8793A68A}" type="pres">
      <dgm:prSet presAssocID="{75797C8A-E207-43F2-A7AD-3C3F7132B40F}" presName="hierChild6" presStyleCnt="0"/>
      <dgm:spPr/>
    </dgm:pt>
    <dgm:pt modelId="{4F8B48F7-D317-4F5F-8832-FED5ECD38D6C}" type="pres">
      <dgm:prSet presAssocID="{75797C8A-E207-43F2-A7AD-3C3F7132B40F}" presName="hierChild7" presStyleCnt="0"/>
      <dgm:spPr/>
    </dgm:pt>
    <dgm:pt modelId="{48E4E0FC-5D5B-499D-85EA-B4C08DA84912}" type="pres">
      <dgm:prSet presAssocID="{DF2192DC-371C-47F3-96D2-89F81978C802}" presName="Name37" presStyleLbl="parChTrans1D2" presStyleIdx="1" presStyleCnt="3"/>
      <dgm:spPr/>
    </dgm:pt>
    <dgm:pt modelId="{8B921968-FAEC-49E3-8C99-F07147764C99}" type="pres">
      <dgm:prSet presAssocID="{21F25AD4-4644-4072-9188-89CF8372F5EA}" presName="hierRoot2" presStyleCnt="0">
        <dgm:presLayoutVars>
          <dgm:hierBranch val="init"/>
        </dgm:presLayoutVars>
      </dgm:prSet>
      <dgm:spPr/>
    </dgm:pt>
    <dgm:pt modelId="{5A45C447-AF4E-4488-A46E-1FB6CF7BF229}" type="pres">
      <dgm:prSet presAssocID="{21F25AD4-4644-4072-9188-89CF8372F5EA}" presName="rootComposite" presStyleCnt="0"/>
      <dgm:spPr/>
    </dgm:pt>
    <dgm:pt modelId="{31F1F02B-0A88-406C-BACC-FCEDF821C202}" type="pres">
      <dgm:prSet presAssocID="{21F25AD4-4644-4072-9188-89CF8372F5EA}" presName="rootText" presStyleLbl="node2" presStyleIdx="1" presStyleCnt="3" custScaleX="180160" custLinFactNeighborX="-9352">
        <dgm:presLayoutVars>
          <dgm:chPref val="3"/>
        </dgm:presLayoutVars>
      </dgm:prSet>
      <dgm:spPr/>
    </dgm:pt>
    <dgm:pt modelId="{8B28C29A-3C48-49D4-AB1F-FE3EE07A5CD7}" type="pres">
      <dgm:prSet presAssocID="{21F25AD4-4644-4072-9188-89CF8372F5EA}" presName="rootConnector" presStyleLbl="node2" presStyleIdx="1" presStyleCnt="3"/>
      <dgm:spPr/>
    </dgm:pt>
    <dgm:pt modelId="{85602D23-04FE-4EE8-8CE4-6097B2B3272F}" type="pres">
      <dgm:prSet presAssocID="{21F25AD4-4644-4072-9188-89CF8372F5EA}" presName="hierChild4" presStyleCnt="0"/>
      <dgm:spPr/>
    </dgm:pt>
    <dgm:pt modelId="{5F9EA0AE-8F4B-417F-BCCE-E073EAED5DB5}" type="pres">
      <dgm:prSet presAssocID="{21F25AD4-4644-4072-9188-89CF8372F5EA}" presName="hierChild5" presStyleCnt="0"/>
      <dgm:spPr/>
    </dgm:pt>
    <dgm:pt modelId="{4F0AC832-2ED5-444D-A86B-ED3E1F5CC0B9}" type="pres">
      <dgm:prSet presAssocID="{02D71A3B-27AE-4BA7-95A5-13F67F07CDB7}" presName="Name111" presStyleLbl="parChTrans1D3" presStyleIdx="4" presStyleCnt="10"/>
      <dgm:spPr/>
    </dgm:pt>
    <dgm:pt modelId="{F1F77568-769A-48F6-86DE-029520E9F29B}" type="pres">
      <dgm:prSet presAssocID="{24031D11-7355-4D44-9943-A729F7AC8BD9}" presName="hierRoot3" presStyleCnt="0">
        <dgm:presLayoutVars>
          <dgm:hierBranch val="init"/>
        </dgm:presLayoutVars>
      </dgm:prSet>
      <dgm:spPr/>
    </dgm:pt>
    <dgm:pt modelId="{8BEF2F44-8CCD-46E0-A515-16A7BAABFE9E}" type="pres">
      <dgm:prSet presAssocID="{24031D11-7355-4D44-9943-A729F7AC8BD9}" presName="rootComposite3" presStyleCnt="0"/>
      <dgm:spPr/>
    </dgm:pt>
    <dgm:pt modelId="{9EE0C03A-AE17-4663-A929-96137F2CBCAF}" type="pres">
      <dgm:prSet presAssocID="{24031D11-7355-4D44-9943-A729F7AC8BD9}" presName="rootText3" presStyleLbl="asst2" presStyleIdx="4" presStyleCnt="10" custScaleX="95096" custLinFactNeighborX="-7014">
        <dgm:presLayoutVars>
          <dgm:chPref val="3"/>
        </dgm:presLayoutVars>
      </dgm:prSet>
      <dgm:spPr/>
    </dgm:pt>
    <dgm:pt modelId="{D0D1A7E7-B3AF-4D22-8335-E6D6BAD46A71}" type="pres">
      <dgm:prSet presAssocID="{24031D11-7355-4D44-9943-A729F7AC8BD9}" presName="rootConnector3" presStyleLbl="asst2" presStyleIdx="4" presStyleCnt="10"/>
      <dgm:spPr/>
    </dgm:pt>
    <dgm:pt modelId="{794769BB-9E1C-4EDC-BA9F-ADB6BDCA4558}" type="pres">
      <dgm:prSet presAssocID="{24031D11-7355-4D44-9943-A729F7AC8BD9}" presName="hierChild6" presStyleCnt="0"/>
      <dgm:spPr/>
    </dgm:pt>
    <dgm:pt modelId="{EF276250-8CA7-470C-902B-52E4BB19323C}" type="pres">
      <dgm:prSet presAssocID="{24031D11-7355-4D44-9943-A729F7AC8BD9}" presName="hierChild7" presStyleCnt="0"/>
      <dgm:spPr/>
    </dgm:pt>
    <dgm:pt modelId="{DC9C790F-500E-4B29-B390-E59ACA57CFAC}" type="pres">
      <dgm:prSet presAssocID="{70EA73CB-8B2D-47DA-A148-AC00678C6363}" presName="Name111" presStyleLbl="parChTrans1D3" presStyleIdx="5" presStyleCnt="10"/>
      <dgm:spPr/>
    </dgm:pt>
    <dgm:pt modelId="{F872BC01-0830-4035-A777-7528BAF28617}" type="pres">
      <dgm:prSet presAssocID="{E453DE8B-1BB6-4EC1-A44D-03DF88586AF3}" presName="hierRoot3" presStyleCnt="0">
        <dgm:presLayoutVars>
          <dgm:hierBranch val="init"/>
        </dgm:presLayoutVars>
      </dgm:prSet>
      <dgm:spPr/>
    </dgm:pt>
    <dgm:pt modelId="{6F9EBABD-E494-48DE-ADC0-20A535019766}" type="pres">
      <dgm:prSet presAssocID="{E453DE8B-1BB6-4EC1-A44D-03DF88586AF3}" presName="rootComposite3" presStyleCnt="0"/>
      <dgm:spPr/>
    </dgm:pt>
    <dgm:pt modelId="{CD0ADAC9-E73B-43F2-A034-84E30A285432}" type="pres">
      <dgm:prSet presAssocID="{E453DE8B-1BB6-4EC1-A44D-03DF88586AF3}" presName="rootText3" presStyleLbl="asst2" presStyleIdx="5" presStyleCnt="10" custScaleX="95096" custLinFactNeighborX="-4676">
        <dgm:presLayoutVars>
          <dgm:chPref val="3"/>
        </dgm:presLayoutVars>
      </dgm:prSet>
      <dgm:spPr/>
    </dgm:pt>
    <dgm:pt modelId="{E98C14BA-FFF1-4D19-B067-79F36BE8E9EC}" type="pres">
      <dgm:prSet presAssocID="{E453DE8B-1BB6-4EC1-A44D-03DF88586AF3}" presName="rootConnector3" presStyleLbl="asst2" presStyleIdx="5" presStyleCnt="10"/>
      <dgm:spPr/>
    </dgm:pt>
    <dgm:pt modelId="{69608157-1EF9-4582-8C08-D48F4F26C9FF}" type="pres">
      <dgm:prSet presAssocID="{E453DE8B-1BB6-4EC1-A44D-03DF88586AF3}" presName="hierChild6" presStyleCnt="0"/>
      <dgm:spPr/>
    </dgm:pt>
    <dgm:pt modelId="{78EC11A8-A098-4A5C-A822-E9C55364D0E5}" type="pres">
      <dgm:prSet presAssocID="{E453DE8B-1BB6-4EC1-A44D-03DF88586AF3}" presName="hierChild7" presStyleCnt="0"/>
      <dgm:spPr/>
    </dgm:pt>
    <dgm:pt modelId="{06878451-0BF2-4230-81AA-8E2B0D643F19}" type="pres">
      <dgm:prSet presAssocID="{B563F3F2-1E27-4730-936B-A89A21613B0F}" presName="Name111" presStyleLbl="parChTrans1D3" presStyleIdx="6" presStyleCnt="10"/>
      <dgm:spPr/>
    </dgm:pt>
    <dgm:pt modelId="{61C3A9CB-C089-4453-B7BB-7F120C333F14}" type="pres">
      <dgm:prSet presAssocID="{1C20CDB4-00A8-48DC-8CCA-A1F920E392A2}" presName="hierRoot3" presStyleCnt="0">
        <dgm:presLayoutVars>
          <dgm:hierBranch val="init"/>
        </dgm:presLayoutVars>
      </dgm:prSet>
      <dgm:spPr/>
    </dgm:pt>
    <dgm:pt modelId="{EFD0CFD5-EFB3-4A85-A44B-3CDEB39EF6D9}" type="pres">
      <dgm:prSet presAssocID="{1C20CDB4-00A8-48DC-8CCA-A1F920E392A2}" presName="rootComposite3" presStyleCnt="0"/>
      <dgm:spPr/>
    </dgm:pt>
    <dgm:pt modelId="{BBEE11B4-A90D-42F6-AE29-86A248AE8DE7}" type="pres">
      <dgm:prSet presAssocID="{1C20CDB4-00A8-48DC-8CCA-A1F920E392A2}" presName="rootText3" presStyleLbl="asst2" presStyleIdx="6" presStyleCnt="10" custScaleX="95096" custLinFactNeighborX="-8183">
        <dgm:presLayoutVars>
          <dgm:chPref val="3"/>
        </dgm:presLayoutVars>
      </dgm:prSet>
      <dgm:spPr/>
    </dgm:pt>
    <dgm:pt modelId="{A75C4FE1-878A-4C32-BA5B-1BF4BC580465}" type="pres">
      <dgm:prSet presAssocID="{1C20CDB4-00A8-48DC-8CCA-A1F920E392A2}" presName="rootConnector3" presStyleLbl="asst2" presStyleIdx="6" presStyleCnt="10"/>
      <dgm:spPr/>
    </dgm:pt>
    <dgm:pt modelId="{4D40B70D-E615-47E2-8777-1F96C7964C3F}" type="pres">
      <dgm:prSet presAssocID="{1C20CDB4-00A8-48DC-8CCA-A1F920E392A2}" presName="hierChild6" presStyleCnt="0"/>
      <dgm:spPr/>
    </dgm:pt>
    <dgm:pt modelId="{F29A44DD-36CF-4B0D-B6F9-7F2D2B5ABF27}" type="pres">
      <dgm:prSet presAssocID="{1C20CDB4-00A8-48DC-8CCA-A1F920E392A2}" presName="hierChild7" presStyleCnt="0"/>
      <dgm:spPr/>
    </dgm:pt>
    <dgm:pt modelId="{0D39D0CD-263E-4925-AC43-EB3D53690D45}" type="pres">
      <dgm:prSet presAssocID="{240711EA-7C11-4986-B7A2-2E75986FC9E7}" presName="Name37" presStyleLbl="parChTrans1D2" presStyleIdx="2" presStyleCnt="3"/>
      <dgm:spPr/>
    </dgm:pt>
    <dgm:pt modelId="{21E6792D-8DBA-4908-98AD-6B396F371324}" type="pres">
      <dgm:prSet presAssocID="{337BD593-8CF4-47D8-BBB8-2E8B8470AFE4}" presName="hierRoot2" presStyleCnt="0">
        <dgm:presLayoutVars>
          <dgm:hierBranch val="init"/>
        </dgm:presLayoutVars>
      </dgm:prSet>
      <dgm:spPr/>
    </dgm:pt>
    <dgm:pt modelId="{C2A74DCD-1CE7-42B6-B4C6-50D096FD0D99}" type="pres">
      <dgm:prSet presAssocID="{337BD593-8CF4-47D8-BBB8-2E8B8470AFE4}" presName="rootComposite" presStyleCnt="0"/>
      <dgm:spPr/>
    </dgm:pt>
    <dgm:pt modelId="{9B1D0F3B-3399-4590-8763-818AF8CA561D}" type="pres">
      <dgm:prSet presAssocID="{337BD593-8CF4-47D8-BBB8-2E8B8470AFE4}" presName="rootText" presStyleLbl="node2" presStyleIdx="2" presStyleCnt="3">
        <dgm:presLayoutVars>
          <dgm:chPref val="3"/>
        </dgm:presLayoutVars>
      </dgm:prSet>
      <dgm:spPr/>
    </dgm:pt>
    <dgm:pt modelId="{5A4029C3-FF8C-4E9E-AF28-D1032B0854E7}" type="pres">
      <dgm:prSet presAssocID="{337BD593-8CF4-47D8-BBB8-2E8B8470AFE4}" presName="rootConnector" presStyleLbl="node2" presStyleIdx="2" presStyleCnt="3"/>
      <dgm:spPr/>
    </dgm:pt>
    <dgm:pt modelId="{FCDB98E2-816E-4DFE-84C2-E907610E0881}" type="pres">
      <dgm:prSet presAssocID="{337BD593-8CF4-47D8-BBB8-2E8B8470AFE4}" presName="hierChild4" presStyleCnt="0"/>
      <dgm:spPr/>
    </dgm:pt>
    <dgm:pt modelId="{21A77977-2102-4467-8A0A-4ACB1A3FC4F8}" type="pres">
      <dgm:prSet presAssocID="{337BD593-8CF4-47D8-BBB8-2E8B8470AFE4}" presName="hierChild5" presStyleCnt="0"/>
      <dgm:spPr/>
    </dgm:pt>
    <dgm:pt modelId="{BC81D2B5-0F13-460A-846F-13658D38E056}" type="pres">
      <dgm:prSet presAssocID="{2FA4A080-C5CA-4C83-BA82-4A6B1BB06230}" presName="Name111" presStyleLbl="parChTrans1D3" presStyleIdx="7" presStyleCnt="10"/>
      <dgm:spPr/>
    </dgm:pt>
    <dgm:pt modelId="{9CA00BA9-CCBE-45C3-9833-8DFA86C3E54A}" type="pres">
      <dgm:prSet presAssocID="{DAB2DEE1-B975-4B37-9399-3F480E2E23F7}" presName="hierRoot3" presStyleCnt="0">
        <dgm:presLayoutVars>
          <dgm:hierBranch val="init"/>
        </dgm:presLayoutVars>
      </dgm:prSet>
      <dgm:spPr/>
    </dgm:pt>
    <dgm:pt modelId="{54ECDC62-D8AD-49FF-A756-FEAE282280B1}" type="pres">
      <dgm:prSet presAssocID="{DAB2DEE1-B975-4B37-9399-3F480E2E23F7}" presName="rootComposite3" presStyleCnt="0"/>
      <dgm:spPr/>
    </dgm:pt>
    <dgm:pt modelId="{05183B3E-E7F2-4638-9263-56163B88AA95}" type="pres">
      <dgm:prSet presAssocID="{DAB2DEE1-B975-4B37-9399-3F480E2E23F7}" presName="rootText3" presStyleLbl="asst2" presStyleIdx="7" presStyleCnt="10" custScaleX="109173" custScaleY="148895">
        <dgm:presLayoutVars>
          <dgm:chPref val="3"/>
        </dgm:presLayoutVars>
      </dgm:prSet>
      <dgm:spPr/>
    </dgm:pt>
    <dgm:pt modelId="{F436E440-C824-452C-B5C8-4C23106DE169}" type="pres">
      <dgm:prSet presAssocID="{DAB2DEE1-B975-4B37-9399-3F480E2E23F7}" presName="rootConnector3" presStyleLbl="asst2" presStyleIdx="7" presStyleCnt="10"/>
      <dgm:spPr/>
    </dgm:pt>
    <dgm:pt modelId="{9DF11FFD-A067-46DB-9550-09B23A14683A}" type="pres">
      <dgm:prSet presAssocID="{DAB2DEE1-B975-4B37-9399-3F480E2E23F7}" presName="hierChild6" presStyleCnt="0"/>
      <dgm:spPr/>
    </dgm:pt>
    <dgm:pt modelId="{ABF89EE2-EBD7-44ED-8A25-1646C03C0F0D}" type="pres">
      <dgm:prSet presAssocID="{DAB2DEE1-B975-4B37-9399-3F480E2E23F7}" presName="hierChild7" presStyleCnt="0"/>
      <dgm:spPr/>
    </dgm:pt>
    <dgm:pt modelId="{5D3EAB5D-2397-4160-B971-DAE7213B3A87}" type="pres">
      <dgm:prSet presAssocID="{0085238C-B63F-4923-8B82-D893060019F5}" presName="Name111" presStyleLbl="parChTrans1D3" presStyleIdx="8" presStyleCnt="10"/>
      <dgm:spPr/>
    </dgm:pt>
    <dgm:pt modelId="{5EDBA7DE-EB0B-45EB-A440-689A8C47E792}" type="pres">
      <dgm:prSet presAssocID="{7FA32E8E-F2E1-4479-BF99-E5944C15A1FA}" presName="hierRoot3" presStyleCnt="0">
        <dgm:presLayoutVars>
          <dgm:hierBranch val="init"/>
        </dgm:presLayoutVars>
      </dgm:prSet>
      <dgm:spPr/>
    </dgm:pt>
    <dgm:pt modelId="{DF823747-4CF4-4712-964E-E7D858C2A0CE}" type="pres">
      <dgm:prSet presAssocID="{7FA32E8E-F2E1-4479-BF99-E5944C15A1FA}" presName="rootComposite3" presStyleCnt="0"/>
      <dgm:spPr/>
    </dgm:pt>
    <dgm:pt modelId="{0C4C0BD2-D58D-46A9-9D9C-4950573CF9D4}" type="pres">
      <dgm:prSet presAssocID="{7FA32E8E-F2E1-4479-BF99-E5944C15A1FA}" presName="rootText3" presStyleLbl="asst2" presStyleIdx="8" presStyleCnt="10" custScaleX="109173">
        <dgm:presLayoutVars>
          <dgm:chPref val="3"/>
        </dgm:presLayoutVars>
      </dgm:prSet>
      <dgm:spPr/>
    </dgm:pt>
    <dgm:pt modelId="{4EA21160-F8C5-4F90-B9A4-54617063EB5B}" type="pres">
      <dgm:prSet presAssocID="{7FA32E8E-F2E1-4479-BF99-E5944C15A1FA}" presName="rootConnector3" presStyleLbl="asst2" presStyleIdx="8" presStyleCnt="10"/>
      <dgm:spPr/>
    </dgm:pt>
    <dgm:pt modelId="{EA83F930-0087-4A4A-BBEA-96732E5A3B6D}" type="pres">
      <dgm:prSet presAssocID="{7FA32E8E-F2E1-4479-BF99-E5944C15A1FA}" presName="hierChild6" presStyleCnt="0"/>
      <dgm:spPr/>
    </dgm:pt>
    <dgm:pt modelId="{EC03EBA1-B69F-4FAC-A893-4E35656E5C10}" type="pres">
      <dgm:prSet presAssocID="{7FA32E8E-F2E1-4479-BF99-E5944C15A1FA}" presName="hierChild7" presStyleCnt="0"/>
      <dgm:spPr/>
    </dgm:pt>
    <dgm:pt modelId="{A1CCF346-1A27-4E63-9263-9615C3E9172A}" type="pres">
      <dgm:prSet presAssocID="{DFB31C2C-F7FA-4A53-956E-FFDA26CB4776}" presName="Name111" presStyleLbl="parChTrans1D3" presStyleIdx="9" presStyleCnt="10"/>
      <dgm:spPr/>
    </dgm:pt>
    <dgm:pt modelId="{8EE33B43-9CBE-438E-AC96-E61F940D20F6}" type="pres">
      <dgm:prSet presAssocID="{1BFC0CF0-B8C1-4C40-8EFB-3D5346740197}" presName="hierRoot3" presStyleCnt="0">
        <dgm:presLayoutVars>
          <dgm:hierBranch val="init"/>
        </dgm:presLayoutVars>
      </dgm:prSet>
      <dgm:spPr/>
    </dgm:pt>
    <dgm:pt modelId="{A7FCF783-4A77-4070-A1E2-AD5F000E3016}" type="pres">
      <dgm:prSet presAssocID="{1BFC0CF0-B8C1-4C40-8EFB-3D5346740197}" presName="rootComposite3" presStyleCnt="0"/>
      <dgm:spPr/>
    </dgm:pt>
    <dgm:pt modelId="{1EDFFC6F-B53E-441C-89EA-980F5328535C}" type="pres">
      <dgm:prSet presAssocID="{1BFC0CF0-B8C1-4C40-8EFB-3D5346740197}" presName="rootText3" presStyleLbl="asst2" presStyleIdx="9" presStyleCnt="10" custScaleX="109173">
        <dgm:presLayoutVars>
          <dgm:chPref val="3"/>
        </dgm:presLayoutVars>
      </dgm:prSet>
      <dgm:spPr/>
    </dgm:pt>
    <dgm:pt modelId="{203791E6-7D9F-4740-A71F-EAC047A15C76}" type="pres">
      <dgm:prSet presAssocID="{1BFC0CF0-B8C1-4C40-8EFB-3D5346740197}" presName="rootConnector3" presStyleLbl="asst2" presStyleIdx="9" presStyleCnt="10"/>
      <dgm:spPr/>
    </dgm:pt>
    <dgm:pt modelId="{AE58F137-C81E-4987-9696-580790965803}" type="pres">
      <dgm:prSet presAssocID="{1BFC0CF0-B8C1-4C40-8EFB-3D5346740197}" presName="hierChild6" presStyleCnt="0"/>
      <dgm:spPr/>
    </dgm:pt>
    <dgm:pt modelId="{FB288848-43C2-4DFD-8BD3-8AE5FA59C126}" type="pres">
      <dgm:prSet presAssocID="{1BFC0CF0-B8C1-4C40-8EFB-3D5346740197}" presName="hierChild7" presStyleCnt="0"/>
      <dgm:spPr/>
    </dgm:pt>
    <dgm:pt modelId="{23EDBA5C-FF27-4CFD-A0B9-6EF57D038434}" type="pres">
      <dgm:prSet presAssocID="{290E8C23-F828-41C1-A9DF-C818899AC654}" presName="hierChild3" presStyleCnt="0"/>
      <dgm:spPr/>
    </dgm:pt>
  </dgm:ptLst>
  <dgm:cxnLst>
    <dgm:cxn modelId="{D21D6900-1E81-44E8-9C63-3CB46CBC3D0E}" srcId="{337BD593-8CF4-47D8-BBB8-2E8B8470AFE4}" destId="{DAB2DEE1-B975-4B37-9399-3F480E2E23F7}" srcOrd="0" destOrd="0" parTransId="{2FA4A080-C5CA-4C83-BA82-4A6B1BB06230}" sibTransId="{FE77D53E-EF78-4A94-99CA-0F8BF091DA77}"/>
    <dgm:cxn modelId="{62EF6D04-9E18-4EDB-803D-E344877F2E0E}" srcId="{3AE9343B-5C0D-41FD-9728-E6EFC179FEE9}" destId="{3A5837AF-1991-45DC-8C40-F233FD602949}" srcOrd="1" destOrd="0" parTransId="{36B59F70-CBF1-4575-B1A8-4A9D1C04CE38}" sibTransId="{764984E2-6B35-46BE-8AE8-3F8CD825A914}"/>
    <dgm:cxn modelId="{84FD7005-EC74-49C2-BBE7-42B159D3F087}" type="presOf" srcId="{3AE9343B-5C0D-41FD-9728-E6EFC179FEE9}" destId="{FC278729-B870-46E3-8D6B-0464815D0290}" srcOrd="1" destOrd="0" presId="urn:microsoft.com/office/officeart/2005/8/layout/orgChart1"/>
    <dgm:cxn modelId="{E1A2C509-08FD-4F52-ADAC-454AE841C593}" type="presOf" srcId="{5CC44E3E-7D9C-4D35-9CB9-956C27613B92}" destId="{974E4A9E-01BE-4F4D-BD31-DD9D5A76F48C}" srcOrd="0" destOrd="0" presId="urn:microsoft.com/office/officeart/2005/8/layout/orgChart1"/>
    <dgm:cxn modelId="{8BEEC011-E3D7-4244-B712-E3242D6B9AB7}" type="presOf" srcId="{84F8C961-1EE3-460E-8AB5-3D51E84F1974}" destId="{7C852A57-6CF3-42FF-B740-18A4453098A0}" srcOrd="0" destOrd="0" presId="urn:microsoft.com/office/officeart/2005/8/layout/orgChart1"/>
    <dgm:cxn modelId="{DDDF0614-593F-47BB-8814-7BD873D94B01}" type="presOf" srcId="{1C20CDB4-00A8-48DC-8CCA-A1F920E392A2}" destId="{A75C4FE1-878A-4C32-BA5B-1BF4BC580465}" srcOrd="1" destOrd="0" presId="urn:microsoft.com/office/officeart/2005/8/layout/orgChart1"/>
    <dgm:cxn modelId="{A1462E19-F6B2-4AD9-9B31-0416F411E390}" type="presOf" srcId="{02D71A3B-27AE-4BA7-95A5-13F67F07CDB7}" destId="{4F0AC832-2ED5-444D-A86B-ED3E1F5CC0B9}" srcOrd="0" destOrd="0" presId="urn:microsoft.com/office/officeart/2005/8/layout/orgChart1"/>
    <dgm:cxn modelId="{F232591A-230A-4EEF-B927-8E1B181FFC02}" type="presOf" srcId="{DFB31C2C-F7FA-4A53-956E-FFDA26CB4776}" destId="{A1CCF346-1A27-4E63-9263-9615C3E9172A}" srcOrd="0" destOrd="0" presId="urn:microsoft.com/office/officeart/2005/8/layout/orgChart1"/>
    <dgm:cxn modelId="{4196E426-FCA6-439B-9CB4-22694E5EECBB}" type="presOf" srcId="{E453DE8B-1BB6-4EC1-A44D-03DF88586AF3}" destId="{E98C14BA-FFF1-4D19-B067-79F36BE8E9EC}" srcOrd="1" destOrd="0" presId="urn:microsoft.com/office/officeart/2005/8/layout/orgChart1"/>
    <dgm:cxn modelId="{332FEB2A-F678-4DCB-959D-62A1D3BDB450}" type="presOf" srcId="{337BD593-8CF4-47D8-BBB8-2E8B8470AFE4}" destId="{9B1D0F3B-3399-4590-8763-818AF8CA561D}" srcOrd="0" destOrd="0" presId="urn:microsoft.com/office/officeart/2005/8/layout/orgChart1"/>
    <dgm:cxn modelId="{CC3CCA36-ECDB-4535-A643-A9A1B17EF220}" type="presOf" srcId="{CFBBFD35-006F-45C1-A5C4-831131290DAC}" destId="{436DF4F1-BC26-45A4-9F3E-EFD2E0102F68}" srcOrd="0" destOrd="0" presId="urn:microsoft.com/office/officeart/2005/8/layout/orgChart1"/>
    <dgm:cxn modelId="{F06EBC37-33FB-438A-8F98-E9897F6A323E}" type="presOf" srcId="{21F25AD4-4644-4072-9188-89CF8372F5EA}" destId="{8B28C29A-3C48-49D4-AB1F-FE3EE07A5CD7}" srcOrd="1" destOrd="0" presId="urn:microsoft.com/office/officeart/2005/8/layout/orgChart1"/>
    <dgm:cxn modelId="{58D9223B-1BCB-4704-B0EA-A9D3313899F7}" type="presOf" srcId="{DAB2DEE1-B975-4B37-9399-3F480E2E23F7}" destId="{F436E440-C824-452C-B5C8-4C23106DE169}" srcOrd="1" destOrd="0" presId="urn:microsoft.com/office/officeart/2005/8/layout/orgChart1"/>
    <dgm:cxn modelId="{D028553E-637D-4048-804F-E01FA8AC66A3}" srcId="{290E8C23-F828-41C1-A9DF-C818899AC654}" destId="{21F25AD4-4644-4072-9188-89CF8372F5EA}" srcOrd="1" destOrd="0" parTransId="{DF2192DC-371C-47F3-96D2-89F81978C802}" sibTransId="{A41811E1-C022-47CD-BF39-132EB03EB6C0}"/>
    <dgm:cxn modelId="{BA87AB60-1728-4D93-B814-03C96CDFD367}" type="presOf" srcId="{E453DE8B-1BB6-4EC1-A44D-03DF88586AF3}" destId="{CD0ADAC9-E73B-43F2-A034-84E30A285432}" srcOrd="0" destOrd="0" presId="urn:microsoft.com/office/officeart/2005/8/layout/orgChart1"/>
    <dgm:cxn modelId="{4AF17041-275A-4784-9C0D-5D83D75A7122}" type="presOf" srcId="{EE08E9E5-FF99-4400-A153-86F6C1EACF9D}" destId="{F4CFBDA8-FB38-4DD5-BFB6-9A87B15C16FA}" srcOrd="1" destOrd="0" presId="urn:microsoft.com/office/officeart/2005/8/layout/orgChart1"/>
    <dgm:cxn modelId="{1B7E9961-DCAC-43EE-8B7F-96B9C07C12CD}" type="presOf" srcId="{EE08E9E5-FF99-4400-A153-86F6C1EACF9D}" destId="{E5BEE84A-EFED-4C29-B09E-FF90D0A38E22}" srcOrd="0" destOrd="0" presId="urn:microsoft.com/office/officeart/2005/8/layout/orgChart1"/>
    <dgm:cxn modelId="{466E4F44-6996-4E94-87C6-C23347C4D5DE}" type="presOf" srcId="{DAB2DEE1-B975-4B37-9399-3F480E2E23F7}" destId="{05183B3E-E7F2-4638-9263-56163B88AA95}" srcOrd="0" destOrd="0" presId="urn:microsoft.com/office/officeart/2005/8/layout/orgChart1"/>
    <dgm:cxn modelId="{530C2B65-F146-4E80-8012-14613B51F7C4}" srcId="{3AE9343B-5C0D-41FD-9728-E6EFC179FEE9}" destId="{75797C8A-E207-43F2-A7AD-3C3F7132B40F}" srcOrd="3" destOrd="0" parTransId="{5CC44E3E-7D9C-4D35-9CB9-956C27613B92}" sibTransId="{3A26AFBA-6C51-4DAC-A17E-B691E0BEB8D2}"/>
    <dgm:cxn modelId="{45E4DE45-57CB-4B1A-9DEA-2821C016DCBF}" type="presOf" srcId="{75797C8A-E207-43F2-A7AD-3C3F7132B40F}" destId="{E634EEDC-4E89-497F-91A0-7422646FCF79}" srcOrd="0" destOrd="0" presId="urn:microsoft.com/office/officeart/2005/8/layout/orgChart1"/>
    <dgm:cxn modelId="{0CEE3B47-44B5-4B5C-8257-4A92427C4490}" type="presOf" srcId="{6710EDEC-75E3-486B-9A2A-5FF1A9867F59}" destId="{86A8C157-AF97-4B49-8E54-39CBFD0BB965}" srcOrd="0" destOrd="0" presId="urn:microsoft.com/office/officeart/2005/8/layout/orgChart1"/>
    <dgm:cxn modelId="{69144F67-B054-4AE8-99AB-30A4C11A1EFE}" type="presOf" srcId="{0085238C-B63F-4923-8B82-D893060019F5}" destId="{5D3EAB5D-2397-4160-B971-DAE7213B3A87}" srcOrd="0" destOrd="0" presId="urn:microsoft.com/office/officeart/2005/8/layout/orgChart1"/>
    <dgm:cxn modelId="{C378B34B-07F7-4DE7-AFD0-07FF859FB8F6}" type="presOf" srcId="{E3C8F95C-CA45-4CDC-B1A8-F995A4ADDC5C}" destId="{4CC61D8B-4B96-4EA1-A22A-EA01198E86C7}" srcOrd="1" destOrd="0" presId="urn:microsoft.com/office/officeart/2005/8/layout/orgChart1"/>
    <dgm:cxn modelId="{4B396071-FF5A-45F8-A8B4-923D294C0891}" type="presOf" srcId="{7FA32E8E-F2E1-4479-BF99-E5944C15A1FA}" destId="{4EA21160-F8C5-4F90-B9A4-54617063EB5B}" srcOrd="1" destOrd="0" presId="urn:microsoft.com/office/officeart/2005/8/layout/orgChart1"/>
    <dgm:cxn modelId="{10EB4072-600E-4818-BE1F-534D5705C525}" srcId="{290E8C23-F828-41C1-A9DF-C818899AC654}" destId="{3AE9343B-5C0D-41FD-9728-E6EFC179FEE9}" srcOrd="0" destOrd="0" parTransId="{6710EDEC-75E3-486B-9A2A-5FF1A9867F59}" sibTransId="{C93C4E7A-B315-4899-AC12-0F056D93D2E5}"/>
    <dgm:cxn modelId="{384B2153-D007-4C66-8FE6-C65860D0D342}" type="presOf" srcId="{3A5837AF-1991-45DC-8C40-F233FD602949}" destId="{4334163B-3FD4-4670-A757-27DE12A07716}" srcOrd="1" destOrd="0" presId="urn:microsoft.com/office/officeart/2005/8/layout/orgChart1"/>
    <dgm:cxn modelId="{F7633473-4BDF-434C-B20B-B8116BB9EA32}" type="presOf" srcId="{21F25AD4-4644-4072-9188-89CF8372F5EA}" destId="{31F1F02B-0A88-406C-BACC-FCEDF821C202}" srcOrd="0" destOrd="0" presId="urn:microsoft.com/office/officeart/2005/8/layout/orgChart1"/>
    <dgm:cxn modelId="{8FF30C74-0C87-4169-B0FA-19ADEED39407}" type="presOf" srcId="{DF2192DC-371C-47F3-96D2-89F81978C802}" destId="{48E4E0FC-5D5B-499D-85EA-B4C08DA84912}" srcOrd="0" destOrd="0" presId="urn:microsoft.com/office/officeart/2005/8/layout/orgChart1"/>
    <dgm:cxn modelId="{50525A54-34D0-47F7-958E-439E88947AFC}" type="presOf" srcId="{240711EA-7C11-4986-B7A2-2E75986FC9E7}" destId="{0D39D0CD-263E-4925-AC43-EB3D53690D45}" srcOrd="0" destOrd="0" presId="urn:microsoft.com/office/officeart/2005/8/layout/orgChart1"/>
    <dgm:cxn modelId="{59FAA054-C0BD-4D4C-95E6-C2AA6F9E31B7}" type="presOf" srcId="{75797C8A-E207-43F2-A7AD-3C3F7132B40F}" destId="{6404E515-DA0E-462F-837F-5EE6346BB7D1}" srcOrd="1" destOrd="0" presId="urn:microsoft.com/office/officeart/2005/8/layout/orgChart1"/>
    <dgm:cxn modelId="{1F42EB56-8E7E-4FB7-A131-A56DFF88808D}" type="presOf" srcId="{1BFC0CF0-B8C1-4C40-8EFB-3D5346740197}" destId="{1EDFFC6F-B53E-441C-89EA-980F5328535C}" srcOrd="0" destOrd="0" presId="urn:microsoft.com/office/officeart/2005/8/layout/orgChart1"/>
    <dgm:cxn modelId="{7CEC3478-004F-484E-BE28-FB22388AE4B5}" type="presOf" srcId="{2FA4A080-C5CA-4C83-BA82-4A6B1BB06230}" destId="{BC81D2B5-0F13-460A-846F-13658D38E056}" srcOrd="0" destOrd="0" presId="urn:microsoft.com/office/officeart/2005/8/layout/orgChart1"/>
    <dgm:cxn modelId="{E39E957F-AF17-4DD6-B95F-61BFFEFD2C1B}" type="presOf" srcId="{E3C8F95C-CA45-4CDC-B1A8-F995A4ADDC5C}" destId="{F985D8E3-7CB3-49ED-8FDA-0945E0630D35}" srcOrd="0" destOrd="0" presId="urn:microsoft.com/office/officeart/2005/8/layout/orgChart1"/>
    <dgm:cxn modelId="{5BA7B48E-9726-451D-9F68-094A07AD1283}" srcId="{337BD593-8CF4-47D8-BBB8-2E8B8470AFE4}" destId="{7FA32E8E-F2E1-4479-BF99-E5944C15A1FA}" srcOrd="1" destOrd="0" parTransId="{0085238C-B63F-4923-8B82-D893060019F5}" sibTransId="{162E6322-18D0-459D-ABB5-38A4D10672A2}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DCB65B90-EFBB-49B9-9C4F-FA4237C905AA}" type="presOf" srcId="{1C20CDB4-00A8-48DC-8CCA-A1F920E392A2}" destId="{BBEE11B4-A90D-42F6-AE29-86A248AE8DE7}" srcOrd="0" destOrd="0" presId="urn:microsoft.com/office/officeart/2005/8/layout/orgChart1"/>
    <dgm:cxn modelId="{71347691-19B4-4DB1-8B9C-99E77816D9D6}" type="presOf" srcId="{1BFC0CF0-B8C1-4C40-8EFB-3D5346740197}" destId="{203791E6-7D9F-4740-A71F-EAC047A15C76}" srcOrd="1" destOrd="0" presId="urn:microsoft.com/office/officeart/2005/8/layout/orgChart1"/>
    <dgm:cxn modelId="{14EB6792-4407-443D-93E6-B03C3D347183}" type="presOf" srcId="{290E8C23-F828-41C1-A9DF-C818899AC654}" destId="{9E8CE6B9-A6F3-4A16-9599-494E27E5D9F8}" srcOrd="0" destOrd="0" presId="urn:microsoft.com/office/officeart/2005/8/layout/orgChart1"/>
    <dgm:cxn modelId="{4801EB99-0BF3-423C-AD3D-30BCF735A5B1}" srcId="{21F25AD4-4644-4072-9188-89CF8372F5EA}" destId="{24031D11-7355-4D44-9943-A729F7AC8BD9}" srcOrd="0" destOrd="0" parTransId="{02D71A3B-27AE-4BA7-95A5-13F67F07CDB7}" sibTransId="{51981CC1-23C2-4946-84B0-E62380B4B99E}"/>
    <dgm:cxn modelId="{AEF7BAA4-D40E-456E-BFC4-19BA4409C70C}" type="presOf" srcId="{24031D11-7355-4D44-9943-A729F7AC8BD9}" destId="{9EE0C03A-AE17-4663-A929-96137F2CBCAF}" srcOrd="0" destOrd="0" presId="urn:microsoft.com/office/officeart/2005/8/layout/orgChart1"/>
    <dgm:cxn modelId="{51C2A3A8-D5F0-445B-972D-519BB4547FF2}" type="presOf" srcId="{24031D11-7355-4D44-9943-A729F7AC8BD9}" destId="{D0D1A7E7-B3AF-4D22-8335-E6D6BAD46A71}" srcOrd="1" destOrd="0" presId="urn:microsoft.com/office/officeart/2005/8/layout/orgChart1"/>
    <dgm:cxn modelId="{D70AE2A8-7996-4C95-B780-1211F12440D8}" type="presOf" srcId="{3AE9343B-5C0D-41FD-9728-E6EFC179FEE9}" destId="{C5021E4C-F4A3-4287-B2B5-7D7275E41C02}" srcOrd="0" destOrd="0" presId="urn:microsoft.com/office/officeart/2005/8/layout/orgChart1"/>
    <dgm:cxn modelId="{F192BBB1-4008-4F47-AE9B-8CFDE65E9DAF}" type="presOf" srcId="{7FA32E8E-F2E1-4479-BF99-E5944C15A1FA}" destId="{0C4C0BD2-D58D-46A9-9D9C-4950573CF9D4}" srcOrd="0" destOrd="0" presId="urn:microsoft.com/office/officeart/2005/8/layout/orgChart1"/>
    <dgm:cxn modelId="{AB5971BC-C944-4282-84E6-C7C68888FD2E}" type="presOf" srcId="{337BD593-8CF4-47D8-BBB8-2E8B8470AFE4}" destId="{5A4029C3-FF8C-4E9E-AF28-D1032B0854E7}" srcOrd="1" destOrd="0" presId="urn:microsoft.com/office/officeart/2005/8/layout/orgChart1"/>
    <dgm:cxn modelId="{DA432DC2-5561-44C5-B1B5-EDF8D5B26F03}" srcId="{3AE9343B-5C0D-41FD-9728-E6EFC179FEE9}" destId="{E3C8F95C-CA45-4CDC-B1A8-F995A4ADDC5C}" srcOrd="2" destOrd="0" parTransId="{84F8C961-1EE3-460E-8AB5-3D51E84F1974}" sibTransId="{3FE7CF99-A8FF-4A9B-9FF5-9343F805805D}"/>
    <dgm:cxn modelId="{952C37C4-070B-4B34-9594-74069D6660A7}" srcId="{3AE9343B-5C0D-41FD-9728-E6EFC179FEE9}" destId="{EE08E9E5-FF99-4400-A153-86F6C1EACF9D}" srcOrd="0" destOrd="0" parTransId="{CFBBFD35-006F-45C1-A5C4-831131290DAC}" sibTransId="{B377457B-DD6D-4906-B106-763B88D7F123}"/>
    <dgm:cxn modelId="{05F95DC9-A567-49C7-B468-D0C0809EF248}" srcId="{290E8C23-F828-41C1-A9DF-C818899AC654}" destId="{337BD593-8CF4-47D8-BBB8-2E8B8470AFE4}" srcOrd="2" destOrd="0" parTransId="{240711EA-7C11-4986-B7A2-2E75986FC9E7}" sibTransId="{ABA2200B-37F7-4DEA-AF1A-B3741B0600F9}"/>
    <dgm:cxn modelId="{626D35CA-ED3C-4096-9C9F-DF465572BED6}" type="presOf" srcId="{36B59F70-CBF1-4575-B1A8-4A9D1C04CE38}" destId="{4D4A8AEE-9F99-42BE-AADB-DB55E24336CA}" srcOrd="0" destOrd="0" presId="urn:microsoft.com/office/officeart/2005/8/layout/orgChart1"/>
    <dgm:cxn modelId="{208C9ACA-9F0A-40B5-812C-E4A6572245A2}" srcId="{D66F2298-EF0A-46B4-9757-D0383E1E23A5}" destId="{290E8C23-F828-41C1-A9DF-C818899AC654}" srcOrd="0" destOrd="0" parTransId="{C167EFB6-174C-4914-A228-5045BD482979}" sibTransId="{3800A676-E0C7-4D85-8EC5-71C04EA45319}"/>
    <dgm:cxn modelId="{C0A944CF-A141-4A13-813D-26A38A4FA07E}" type="presOf" srcId="{3A5837AF-1991-45DC-8C40-F233FD602949}" destId="{1433F5F3-AB2F-43B5-9C1E-CB1FEFE8F696}" srcOrd="0" destOrd="0" presId="urn:microsoft.com/office/officeart/2005/8/layout/orgChart1"/>
    <dgm:cxn modelId="{ECECF9D8-1583-428C-B3DB-6E8137C87DFC}" type="presOf" srcId="{290E8C23-F828-41C1-A9DF-C818899AC654}" destId="{A96D64FC-8D95-4D77-83C3-FB2024056D48}" srcOrd="1" destOrd="0" presId="urn:microsoft.com/office/officeart/2005/8/layout/orgChart1"/>
    <dgm:cxn modelId="{D8E871DE-B0D3-44BD-8F85-808838D17803}" srcId="{21F25AD4-4644-4072-9188-89CF8372F5EA}" destId="{1C20CDB4-00A8-48DC-8CCA-A1F920E392A2}" srcOrd="2" destOrd="0" parTransId="{B563F3F2-1E27-4730-936B-A89A21613B0F}" sibTransId="{CAF33082-F8D7-4296-ADBD-A2E37F5876F4}"/>
    <dgm:cxn modelId="{FDCE7FDF-95C1-4CE0-BF38-1CBB6A70A114}" type="presOf" srcId="{70EA73CB-8B2D-47DA-A148-AC00678C6363}" destId="{DC9C790F-500E-4B29-B390-E59ACA57CFAC}" srcOrd="0" destOrd="0" presId="urn:microsoft.com/office/officeart/2005/8/layout/orgChart1"/>
    <dgm:cxn modelId="{F5A2ABE3-3620-4194-A222-98B552337D3A}" srcId="{337BD593-8CF4-47D8-BBB8-2E8B8470AFE4}" destId="{1BFC0CF0-B8C1-4C40-8EFB-3D5346740197}" srcOrd="2" destOrd="0" parTransId="{DFB31C2C-F7FA-4A53-956E-FFDA26CB4776}" sibTransId="{2C0B8AF9-E0B0-4381-963C-C068B978D99F}"/>
    <dgm:cxn modelId="{C818DCEA-7B94-458F-9A50-0FE706EBEEA2}" type="presOf" srcId="{B563F3F2-1E27-4730-936B-A89A21613B0F}" destId="{06878451-0BF2-4230-81AA-8E2B0D643F19}" srcOrd="0" destOrd="0" presId="urn:microsoft.com/office/officeart/2005/8/layout/orgChart1"/>
    <dgm:cxn modelId="{1A1759F8-A139-4919-84AB-F2F059513D7F}" srcId="{21F25AD4-4644-4072-9188-89CF8372F5EA}" destId="{E453DE8B-1BB6-4EC1-A44D-03DF88586AF3}" srcOrd="1" destOrd="0" parTransId="{70EA73CB-8B2D-47DA-A148-AC00678C6363}" sibTransId="{F793A7A3-0446-4C0D-85E7-CD42A98287C2}"/>
    <dgm:cxn modelId="{ABF76B24-9476-4261-821F-3ACA4A30D55D}" type="presParOf" srcId="{69549F56-FF41-4353-BA46-F55485A3FB56}" destId="{CDEEC48D-F994-4F55-95AD-6C6324B50C47}" srcOrd="0" destOrd="0" presId="urn:microsoft.com/office/officeart/2005/8/layout/orgChart1"/>
    <dgm:cxn modelId="{76310EBD-5BC9-44BF-8FBE-1212DF586D6C}" type="presParOf" srcId="{CDEEC48D-F994-4F55-95AD-6C6324B50C47}" destId="{3ED7328E-7EBC-4C96-8CFE-6CB2DAC82AB0}" srcOrd="0" destOrd="0" presId="urn:microsoft.com/office/officeart/2005/8/layout/orgChart1"/>
    <dgm:cxn modelId="{1CA84B80-39AE-4F9D-BE90-E4E50A8CE7DA}" type="presParOf" srcId="{3ED7328E-7EBC-4C96-8CFE-6CB2DAC82AB0}" destId="{9E8CE6B9-A6F3-4A16-9599-494E27E5D9F8}" srcOrd="0" destOrd="0" presId="urn:microsoft.com/office/officeart/2005/8/layout/orgChart1"/>
    <dgm:cxn modelId="{57C62172-6B82-4EA2-847E-7B15687CFF45}" type="presParOf" srcId="{3ED7328E-7EBC-4C96-8CFE-6CB2DAC82AB0}" destId="{A96D64FC-8D95-4D77-83C3-FB2024056D48}" srcOrd="1" destOrd="0" presId="urn:microsoft.com/office/officeart/2005/8/layout/orgChart1"/>
    <dgm:cxn modelId="{8D7ADE5D-305A-4B67-AD69-002D6B19F092}" type="presParOf" srcId="{CDEEC48D-F994-4F55-95AD-6C6324B50C47}" destId="{85F93B64-7B77-466C-B8CF-8EF5D0B12FBF}" srcOrd="1" destOrd="0" presId="urn:microsoft.com/office/officeart/2005/8/layout/orgChart1"/>
    <dgm:cxn modelId="{8C59AC9D-6F13-4FEA-8E95-6EE1D68847F2}" type="presParOf" srcId="{85F93B64-7B77-466C-B8CF-8EF5D0B12FBF}" destId="{86A8C157-AF97-4B49-8E54-39CBFD0BB965}" srcOrd="0" destOrd="0" presId="urn:microsoft.com/office/officeart/2005/8/layout/orgChart1"/>
    <dgm:cxn modelId="{01C1890A-3CB2-4FF3-BCB4-1156B23DEDF6}" type="presParOf" srcId="{85F93B64-7B77-466C-B8CF-8EF5D0B12FBF}" destId="{82B9107B-694B-499C-A5C2-81197A2D3F14}" srcOrd="1" destOrd="0" presId="urn:microsoft.com/office/officeart/2005/8/layout/orgChart1"/>
    <dgm:cxn modelId="{7ECEA923-0AEF-489A-9B63-42A9FD2229EE}" type="presParOf" srcId="{82B9107B-694B-499C-A5C2-81197A2D3F14}" destId="{4943A1E7-AB2B-44F9-B06D-9AE6D723B98F}" srcOrd="0" destOrd="0" presId="urn:microsoft.com/office/officeart/2005/8/layout/orgChart1"/>
    <dgm:cxn modelId="{D9ED1D87-3CCC-4129-917F-F98F15080CBB}" type="presParOf" srcId="{4943A1E7-AB2B-44F9-B06D-9AE6D723B98F}" destId="{C5021E4C-F4A3-4287-B2B5-7D7275E41C02}" srcOrd="0" destOrd="0" presId="urn:microsoft.com/office/officeart/2005/8/layout/orgChart1"/>
    <dgm:cxn modelId="{6C4A8AD7-D953-451B-BF13-92732012CD53}" type="presParOf" srcId="{4943A1E7-AB2B-44F9-B06D-9AE6D723B98F}" destId="{FC278729-B870-46E3-8D6B-0464815D0290}" srcOrd="1" destOrd="0" presId="urn:microsoft.com/office/officeart/2005/8/layout/orgChart1"/>
    <dgm:cxn modelId="{D737DC6D-0AAF-4D1F-8656-AC8CFFD1F52F}" type="presParOf" srcId="{82B9107B-694B-499C-A5C2-81197A2D3F14}" destId="{4514F855-BC66-4614-9A66-00E60825FE24}" srcOrd="1" destOrd="0" presId="urn:microsoft.com/office/officeart/2005/8/layout/orgChart1"/>
    <dgm:cxn modelId="{45F73DBE-5939-4FDB-A210-4CAF9AC1A3AF}" type="presParOf" srcId="{82B9107B-694B-499C-A5C2-81197A2D3F14}" destId="{4128B313-A8C6-42C7-86D9-9CF2D1D3367D}" srcOrd="2" destOrd="0" presId="urn:microsoft.com/office/officeart/2005/8/layout/orgChart1"/>
    <dgm:cxn modelId="{CCAE1D6A-84F7-4885-853A-7961120E224B}" type="presParOf" srcId="{4128B313-A8C6-42C7-86D9-9CF2D1D3367D}" destId="{436DF4F1-BC26-45A4-9F3E-EFD2E0102F68}" srcOrd="0" destOrd="0" presId="urn:microsoft.com/office/officeart/2005/8/layout/orgChart1"/>
    <dgm:cxn modelId="{B25A23F4-EEDE-4B66-8071-317F83C46596}" type="presParOf" srcId="{4128B313-A8C6-42C7-86D9-9CF2D1D3367D}" destId="{DF3B41A3-E16D-4DB3-9A81-318FD45BA0E6}" srcOrd="1" destOrd="0" presId="urn:microsoft.com/office/officeart/2005/8/layout/orgChart1"/>
    <dgm:cxn modelId="{D1A7C046-0270-409A-BC7E-B6E3F216ABA2}" type="presParOf" srcId="{DF3B41A3-E16D-4DB3-9A81-318FD45BA0E6}" destId="{142E3F3B-DCB7-4E58-801D-25428DC428D9}" srcOrd="0" destOrd="0" presId="urn:microsoft.com/office/officeart/2005/8/layout/orgChart1"/>
    <dgm:cxn modelId="{6F560EF1-FEF4-461C-B667-6802D8C71580}" type="presParOf" srcId="{142E3F3B-DCB7-4E58-801D-25428DC428D9}" destId="{E5BEE84A-EFED-4C29-B09E-FF90D0A38E22}" srcOrd="0" destOrd="0" presId="urn:microsoft.com/office/officeart/2005/8/layout/orgChart1"/>
    <dgm:cxn modelId="{05CE242A-3F59-49D6-9D23-6AC842CBE6A5}" type="presParOf" srcId="{142E3F3B-DCB7-4E58-801D-25428DC428D9}" destId="{F4CFBDA8-FB38-4DD5-BFB6-9A87B15C16FA}" srcOrd="1" destOrd="0" presId="urn:microsoft.com/office/officeart/2005/8/layout/orgChart1"/>
    <dgm:cxn modelId="{01BCCAFC-80C3-4B8C-9F96-5DDA509B9CE2}" type="presParOf" srcId="{DF3B41A3-E16D-4DB3-9A81-318FD45BA0E6}" destId="{2A215048-A883-4F03-9483-64D7FECD1616}" srcOrd="1" destOrd="0" presId="urn:microsoft.com/office/officeart/2005/8/layout/orgChart1"/>
    <dgm:cxn modelId="{90222D3A-03C9-4009-AEC0-139847455303}" type="presParOf" srcId="{DF3B41A3-E16D-4DB3-9A81-318FD45BA0E6}" destId="{F8908ED1-1615-445F-A81B-C7B1746E7AF9}" srcOrd="2" destOrd="0" presId="urn:microsoft.com/office/officeart/2005/8/layout/orgChart1"/>
    <dgm:cxn modelId="{6B47750D-DA0C-4A4C-BAFC-70D6D0E04253}" type="presParOf" srcId="{4128B313-A8C6-42C7-86D9-9CF2D1D3367D}" destId="{4D4A8AEE-9F99-42BE-AADB-DB55E24336CA}" srcOrd="2" destOrd="0" presId="urn:microsoft.com/office/officeart/2005/8/layout/orgChart1"/>
    <dgm:cxn modelId="{BC513943-C344-4559-B356-5FC7E5FD397A}" type="presParOf" srcId="{4128B313-A8C6-42C7-86D9-9CF2D1D3367D}" destId="{38B18A5D-5B69-4ED6-B2F0-0F32051F2BA6}" srcOrd="3" destOrd="0" presId="urn:microsoft.com/office/officeart/2005/8/layout/orgChart1"/>
    <dgm:cxn modelId="{B84E9258-86F1-4E57-9AB5-856DBB23FFE3}" type="presParOf" srcId="{38B18A5D-5B69-4ED6-B2F0-0F32051F2BA6}" destId="{2942D4B1-F71E-4E2D-B207-936B1B0257D2}" srcOrd="0" destOrd="0" presId="urn:microsoft.com/office/officeart/2005/8/layout/orgChart1"/>
    <dgm:cxn modelId="{65403595-F847-428B-8139-FC8446DDEFE7}" type="presParOf" srcId="{2942D4B1-F71E-4E2D-B207-936B1B0257D2}" destId="{1433F5F3-AB2F-43B5-9C1E-CB1FEFE8F696}" srcOrd="0" destOrd="0" presId="urn:microsoft.com/office/officeart/2005/8/layout/orgChart1"/>
    <dgm:cxn modelId="{0C1EC759-B48B-460A-9258-E08B0813E77A}" type="presParOf" srcId="{2942D4B1-F71E-4E2D-B207-936B1B0257D2}" destId="{4334163B-3FD4-4670-A757-27DE12A07716}" srcOrd="1" destOrd="0" presId="urn:microsoft.com/office/officeart/2005/8/layout/orgChart1"/>
    <dgm:cxn modelId="{E6B4CDA8-6CB4-4A7D-8855-EA1AFC798DAA}" type="presParOf" srcId="{38B18A5D-5B69-4ED6-B2F0-0F32051F2BA6}" destId="{3A314E9A-6A96-44BD-99AC-FEFA8A5A0C90}" srcOrd="1" destOrd="0" presId="urn:microsoft.com/office/officeart/2005/8/layout/orgChart1"/>
    <dgm:cxn modelId="{E623087D-7025-4EB8-B84A-B32845BF0B50}" type="presParOf" srcId="{38B18A5D-5B69-4ED6-B2F0-0F32051F2BA6}" destId="{2A078220-E4C8-4C78-8949-B0B38C6FFF54}" srcOrd="2" destOrd="0" presId="urn:microsoft.com/office/officeart/2005/8/layout/orgChart1"/>
    <dgm:cxn modelId="{C98ACCBC-3199-42A4-BCD1-BAF5DB2B2BA7}" type="presParOf" srcId="{4128B313-A8C6-42C7-86D9-9CF2D1D3367D}" destId="{7C852A57-6CF3-42FF-B740-18A4453098A0}" srcOrd="4" destOrd="0" presId="urn:microsoft.com/office/officeart/2005/8/layout/orgChart1"/>
    <dgm:cxn modelId="{0A8DC996-565A-4D2F-ABC6-824E73615811}" type="presParOf" srcId="{4128B313-A8C6-42C7-86D9-9CF2D1D3367D}" destId="{C0D63C8F-F6F4-4E2D-A7A9-970D52783EFC}" srcOrd="5" destOrd="0" presId="urn:microsoft.com/office/officeart/2005/8/layout/orgChart1"/>
    <dgm:cxn modelId="{E1CAF640-1D1F-41EB-870D-AB4BC70CCF41}" type="presParOf" srcId="{C0D63C8F-F6F4-4E2D-A7A9-970D52783EFC}" destId="{DDE8D26E-7413-4F04-AE4A-2738899F41D1}" srcOrd="0" destOrd="0" presId="urn:microsoft.com/office/officeart/2005/8/layout/orgChart1"/>
    <dgm:cxn modelId="{B05AA1B4-2494-4EDA-BA2B-DBF50D3C05B0}" type="presParOf" srcId="{DDE8D26E-7413-4F04-AE4A-2738899F41D1}" destId="{F985D8E3-7CB3-49ED-8FDA-0945E0630D35}" srcOrd="0" destOrd="0" presId="urn:microsoft.com/office/officeart/2005/8/layout/orgChart1"/>
    <dgm:cxn modelId="{B22EEBE3-D81A-4679-954B-0FF16540F803}" type="presParOf" srcId="{DDE8D26E-7413-4F04-AE4A-2738899F41D1}" destId="{4CC61D8B-4B96-4EA1-A22A-EA01198E86C7}" srcOrd="1" destOrd="0" presId="urn:microsoft.com/office/officeart/2005/8/layout/orgChart1"/>
    <dgm:cxn modelId="{6B3D772A-032F-47F6-BC61-031488367A3B}" type="presParOf" srcId="{C0D63C8F-F6F4-4E2D-A7A9-970D52783EFC}" destId="{37342089-B18A-4DC7-9169-451FFB9E88F0}" srcOrd="1" destOrd="0" presId="urn:microsoft.com/office/officeart/2005/8/layout/orgChart1"/>
    <dgm:cxn modelId="{928A34D5-9A86-4D7D-9B07-0A26B5074FBE}" type="presParOf" srcId="{C0D63C8F-F6F4-4E2D-A7A9-970D52783EFC}" destId="{4EB13595-FF33-40F2-B77A-B054F50CEE70}" srcOrd="2" destOrd="0" presId="urn:microsoft.com/office/officeart/2005/8/layout/orgChart1"/>
    <dgm:cxn modelId="{8FE759B3-1797-48A0-B9AD-27D51DA58BD6}" type="presParOf" srcId="{4128B313-A8C6-42C7-86D9-9CF2D1D3367D}" destId="{974E4A9E-01BE-4F4D-BD31-DD9D5A76F48C}" srcOrd="6" destOrd="0" presId="urn:microsoft.com/office/officeart/2005/8/layout/orgChart1"/>
    <dgm:cxn modelId="{844EB6A2-EAD0-4894-BBCC-49B8CCACBB6A}" type="presParOf" srcId="{4128B313-A8C6-42C7-86D9-9CF2D1D3367D}" destId="{B89FE0B0-4C30-4CA9-87DB-7C94B2045504}" srcOrd="7" destOrd="0" presId="urn:microsoft.com/office/officeart/2005/8/layout/orgChart1"/>
    <dgm:cxn modelId="{3512DDBD-CB02-4A28-B770-D4DDE2C99A80}" type="presParOf" srcId="{B89FE0B0-4C30-4CA9-87DB-7C94B2045504}" destId="{1018ED20-738F-4006-9625-2CEC77359421}" srcOrd="0" destOrd="0" presId="urn:microsoft.com/office/officeart/2005/8/layout/orgChart1"/>
    <dgm:cxn modelId="{3367E63E-AF89-4C8A-8475-C4BD8E6C9AC6}" type="presParOf" srcId="{1018ED20-738F-4006-9625-2CEC77359421}" destId="{E634EEDC-4E89-497F-91A0-7422646FCF79}" srcOrd="0" destOrd="0" presId="urn:microsoft.com/office/officeart/2005/8/layout/orgChart1"/>
    <dgm:cxn modelId="{90E5A641-CAC8-4C6E-9806-728D7DABE498}" type="presParOf" srcId="{1018ED20-738F-4006-9625-2CEC77359421}" destId="{6404E515-DA0E-462F-837F-5EE6346BB7D1}" srcOrd="1" destOrd="0" presId="urn:microsoft.com/office/officeart/2005/8/layout/orgChart1"/>
    <dgm:cxn modelId="{89AEFACA-F361-4DCA-95B2-9FB216B6F6BC}" type="presParOf" srcId="{B89FE0B0-4C30-4CA9-87DB-7C94B2045504}" destId="{4CEEBE60-41FF-462D-8A53-9F2F8793A68A}" srcOrd="1" destOrd="0" presId="urn:microsoft.com/office/officeart/2005/8/layout/orgChart1"/>
    <dgm:cxn modelId="{98D2B246-D94C-4EDA-AF86-E2E3BEE55B5D}" type="presParOf" srcId="{B89FE0B0-4C30-4CA9-87DB-7C94B2045504}" destId="{4F8B48F7-D317-4F5F-8832-FED5ECD38D6C}" srcOrd="2" destOrd="0" presId="urn:microsoft.com/office/officeart/2005/8/layout/orgChart1"/>
    <dgm:cxn modelId="{E9E2ABE8-4F9E-42D9-B666-041A4035975B}" type="presParOf" srcId="{85F93B64-7B77-466C-B8CF-8EF5D0B12FBF}" destId="{48E4E0FC-5D5B-499D-85EA-B4C08DA84912}" srcOrd="2" destOrd="0" presId="urn:microsoft.com/office/officeart/2005/8/layout/orgChart1"/>
    <dgm:cxn modelId="{88BEF1C8-295F-4BEF-8BFE-614DE238C66C}" type="presParOf" srcId="{85F93B64-7B77-466C-B8CF-8EF5D0B12FBF}" destId="{8B921968-FAEC-49E3-8C99-F07147764C99}" srcOrd="3" destOrd="0" presId="urn:microsoft.com/office/officeart/2005/8/layout/orgChart1"/>
    <dgm:cxn modelId="{9988FBEA-75D1-42DF-B13A-2E642AD67D26}" type="presParOf" srcId="{8B921968-FAEC-49E3-8C99-F07147764C99}" destId="{5A45C447-AF4E-4488-A46E-1FB6CF7BF229}" srcOrd="0" destOrd="0" presId="urn:microsoft.com/office/officeart/2005/8/layout/orgChart1"/>
    <dgm:cxn modelId="{F1EB429C-A324-49A7-9138-717B5B314AE9}" type="presParOf" srcId="{5A45C447-AF4E-4488-A46E-1FB6CF7BF229}" destId="{31F1F02B-0A88-406C-BACC-FCEDF821C202}" srcOrd="0" destOrd="0" presId="urn:microsoft.com/office/officeart/2005/8/layout/orgChart1"/>
    <dgm:cxn modelId="{D70AD150-8E22-4DDF-9E7C-69792367ED87}" type="presParOf" srcId="{5A45C447-AF4E-4488-A46E-1FB6CF7BF229}" destId="{8B28C29A-3C48-49D4-AB1F-FE3EE07A5CD7}" srcOrd="1" destOrd="0" presId="urn:microsoft.com/office/officeart/2005/8/layout/orgChart1"/>
    <dgm:cxn modelId="{B524AC48-1678-4AF9-A043-F5EF497BE6D6}" type="presParOf" srcId="{8B921968-FAEC-49E3-8C99-F07147764C99}" destId="{85602D23-04FE-4EE8-8CE4-6097B2B3272F}" srcOrd="1" destOrd="0" presId="urn:microsoft.com/office/officeart/2005/8/layout/orgChart1"/>
    <dgm:cxn modelId="{9D223862-72D7-489D-8BCB-9645310800F8}" type="presParOf" srcId="{8B921968-FAEC-49E3-8C99-F07147764C99}" destId="{5F9EA0AE-8F4B-417F-BCCE-E073EAED5DB5}" srcOrd="2" destOrd="0" presId="urn:microsoft.com/office/officeart/2005/8/layout/orgChart1"/>
    <dgm:cxn modelId="{E78DADAC-A68D-401E-B10F-04D44BF524A1}" type="presParOf" srcId="{5F9EA0AE-8F4B-417F-BCCE-E073EAED5DB5}" destId="{4F0AC832-2ED5-444D-A86B-ED3E1F5CC0B9}" srcOrd="0" destOrd="0" presId="urn:microsoft.com/office/officeart/2005/8/layout/orgChart1"/>
    <dgm:cxn modelId="{AB5B68C0-B2B0-4D71-BCB5-4EB6586E4D23}" type="presParOf" srcId="{5F9EA0AE-8F4B-417F-BCCE-E073EAED5DB5}" destId="{F1F77568-769A-48F6-86DE-029520E9F29B}" srcOrd="1" destOrd="0" presId="urn:microsoft.com/office/officeart/2005/8/layout/orgChart1"/>
    <dgm:cxn modelId="{BE0608AC-1A6F-4A4C-A6A6-8DD0CAC1853A}" type="presParOf" srcId="{F1F77568-769A-48F6-86DE-029520E9F29B}" destId="{8BEF2F44-8CCD-46E0-A515-16A7BAABFE9E}" srcOrd="0" destOrd="0" presId="urn:microsoft.com/office/officeart/2005/8/layout/orgChart1"/>
    <dgm:cxn modelId="{CAD20446-90CC-4E9C-B660-E8E6634C17B9}" type="presParOf" srcId="{8BEF2F44-8CCD-46E0-A515-16A7BAABFE9E}" destId="{9EE0C03A-AE17-4663-A929-96137F2CBCAF}" srcOrd="0" destOrd="0" presId="urn:microsoft.com/office/officeart/2005/8/layout/orgChart1"/>
    <dgm:cxn modelId="{64297855-71D5-40F7-8BF1-5ABB624D38AF}" type="presParOf" srcId="{8BEF2F44-8CCD-46E0-A515-16A7BAABFE9E}" destId="{D0D1A7E7-B3AF-4D22-8335-E6D6BAD46A71}" srcOrd="1" destOrd="0" presId="urn:microsoft.com/office/officeart/2005/8/layout/orgChart1"/>
    <dgm:cxn modelId="{CAD1B7BF-7DE7-4B2B-9BFE-0FB10B9E789F}" type="presParOf" srcId="{F1F77568-769A-48F6-86DE-029520E9F29B}" destId="{794769BB-9E1C-4EDC-BA9F-ADB6BDCA4558}" srcOrd="1" destOrd="0" presId="urn:microsoft.com/office/officeart/2005/8/layout/orgChart1"/>
    <dgm:cxn modelId="{273D2DAD-B663-4E28-89A6-901A72791AD0}" type="presParOf" srcId="{F1F77568-769A-48F6-86DE-029520E9F29B}" destId="{EF276250-8CA7-470C-902B-52E4BB19323C}" srcOrd="2" destOrd="0" presId="urn:microsoft.com/office/officeart/2005/8/layout/orgChart1"/>
    <dgm:cxn modelId="{6AB00C43-5DC6-4D2F-B823-D261A965F041}" type="presParOf" srcId="{5F9EA0AE-8F4B-417F-BCCE-E073EAED5DB5}" destId="{DC9C790F-500E-4B29-B390-E59ACA57CFAC}" srcOrd="2" destOrd="0" presId="urn:microsoft.com/office/officeart/2005/8/layout/orgChart1"/>
    <dgm:cxn modelId="{88708496-AAA9-4EDC-8643-ECF4074C849E}" type="presParOf" srcId="{5F9EA0AE-8F4B-417F-BCCE-E073EAED5DB5}" destId="{F872BC01-0830-4035-A777-7528BAF28617}" srcOrd="3" destOrd="0" presId="urn:microsoft.com/office/officeart/2005/8/layout/orgChart1"/>
    <dgm:cxn modelId="{7503D239-C018-4701-A187-5DD7E21C7093}" type="presParOf" srcId="{F872BC01-0830-4035-A777-7528BAF28617}" destId="{6F9EBABD-E494-48DE-ADC0-20A535019766}" srcOrd="0" destOrd="0" presId="urn:microsoft.com/office/officeart/2005/8/layout/orgChart1"/>
    <dgm:cxn modelId="{2702A7F0-C901-4103-9EDA-87273621A240}" type="presParOf" srcId="{6F9EBABD-E494-48DE-ADC0-20A535019766}" destId="{CD0ADAC9-E73B-43F2-A034-84E30A285432}" srcOrd="0" destOrd="0" presId="urn:microsoft.com/office/officeart/2005/8/layout/orgChart1"/>
    <dgm:cxn modelId="{A418B6C7-FA35-4F3B-B3EF-E290FD1A8D37}" type="presParOf" srcId="{6F9EBABD-E494-48DE-ADC0-20A535019766}" destId="{E98C14BA-FFF1-4D19-B067-79F36BE8E9EC}" srcOrd="1" destOrd="0" presId="urn:microsoft.com/office/officeart/2005/8/layout/orgChart1"/>
    <dgm:cxn modelId="{1B5FC700-FD95-4825-9154-76026617A5CA}" type="presParOf" srcId="{F872BC01-0830-4035-A777-7528BAF28617}" destId="{69608157-1EF9-4582-8C08-D48F4F26C9FF}" srcOrd="1" destOrd="0" presId="urn:microsoft.com/office/officeart/2005/8/layout/orgChart1"/>
    <dgm:cxn modelId="{7EA9D0C8-E859-4BEA-8C52-B813A18BBE15}" type="presParOf" srcId="{F872BC01-0830-4035-A777-7528BAF28617}" destId="{78EC11A8-A098-4A5C-A822-E9C55364D0E5}" srcOrd="2" destOrd="0" presId="urn:microsoft.com/office/officeart/2005/8/layout/orgChart1"/>
    <dgm:cxn modelId="{CE84ABC2-845C-44FF-BBA2-5BC6C2DA9E8A}" type="presParOf" srcId="{5F9EA0AE-8F4B-417F-BCCE-E073EAED5DB5}" destId="{06878451-0BF2-4230-81AA-8E2B0D643F19}" srcOrd="4" destOrd="0" presId="urn:microsoft.com/office/officeart/2005/8/layout/orgChart1"/>
    <dgm:cxn modelId="{4410E491-BCB2-4A7D-AD85-13F663B801D5}" type="presParOf" srcId="{5F9EA0AE-8F4B-417F-BCCE-E073EAED5DB5}" destId="{61C3A9CB-C089-4453-B7BB-7F120C333F14}" srcOrd="5" destOrd="0" presId="urn:microsoft.com/office/officeart/2005/8/layout/orgChart1"/>
    <dgm:cxn modelId="{72770503-1300-4521-A7F4-DA046FE2F478}" type="presParOf" srcId="{61C3A9CB-C089-4453-B7BB-7F120C333F14}" destId="{EFD0CFD5-EFB3-4A85-A44B-3CDEB39EF6D9}" srcOrd="0" destOrd="0" presId="urn:microsoft.com/office/officeart/2005/8/layout/orgChart1"/>
    <dgm:cxn modelId="{9457CB67-54EF-4330-B7BF-9D07C999D799}" type="presParOf" srcId="{EFD0CFD5-EFB3-4A85-A44B-3CDEB39EF6D9}" destId="{BBEE11B4-A90D-42F6-AE29-86A248AE8DE7}" srcOrd="0" destOrd="0" presId="urn:microsoft.com/office/officeart/2005/8/layout/orgChart1"/>
    <dgm:cxn modelId="{9FDC560A-B034-4BBB-9D38-AF449D05012B}" type="presParOf" srcId="{EFD0CFD5-EFB3-4A85-A44B-3CDEB39EF6D9}" destId="{A75C4FE1-878A-4C32-BA5B-1BF4BC580465}" srcOrd="1" destOrd="0" presId="urn:microsoft.com/office/officeart/2005/8/layout/orgChart1"/>
    <dgm:cxn modelId="{B9953752-FF0B-4753-B38E-0959FACD7B51}" type="presParOf" srcId="{61C3A9CB-C089-4453-B7BB-7F120C333F14}" destId="{4D40B70D-E615-47E2-8777-1F96C7964C3F}" srcOrd="1" destOrd="0" presId="urn:microsoft.com/office/officeart/2005/8/layout/orgChart1"/>
    <dgm:cxn modelId="{8BAC63A6-8581-4A6D-B36E-3C94AABA74C6}" type="presParOf" srcId="{61C3A9CB-C089-4453-B7BB-7F120C333F14}" destId="{F29A44DD-36CF-4B0D-B6F9-7F2D2B5ABF27}" srcOrd="2" destOrd="0" presId="urn:microsoft.com/office/officeart/2005/8/layout/orgChart1"/>
    <dgm:cxn modelId="{850084AB-7327-49EB-B2C8-309EA07399E1}" type="presParOf" srcId="{85F93B64-7B77-466C-B8CF-8EF5D0B12FBF}" destId="{0D39D0CD-263E-4925-AC43-EB3D53690D45}" srcOrd="4" destOrd="0" presId="urn:microsoft.com/office/officeart/2005/8/layout/orgChart1"/>
    <dgm:cxn modelId="{006C5EC1-F500-49E3-BBE5-475E20881A8D}" type="presParOf" srcId="{85F93B64-7B77-466C-B8CF-8EF5D0B12FBF}" destId="{21E6792D-8DBA-4908-98AD-6B396F371324}" srcOrd="5" destOrd="0" presId="urn:microsoft.com/office/officeart/2005/8/layout/orgChart1"/>
    <dgm:cxn modelId="{01056434-0739-4535-92CA-33447F52C0D5}" type="presParOf" srcId="{21E6792D-8DBA-4908-98AD-6B396F371324}" destId="{C2A74DCD-1CE7-42B6-B4C6-50D096FD0D99}" srcOrd="0" destOrd="0" presId="urn:microsoft.com/office/officeart/2005/8/layout/orgChart1"/>
    <dgm:cxn modelId="{E5BEC895-0020-4322-B930-E8AE86BF1FA9}" type="presParOf" srcId="{C2A74DCD-1CE7-42B6-B4C6-50D096FD0D99}" destId="{9B1D0F3B-3399-4590-8763-818AF8CA561D}" srcOrd="0" destOrd="0" presId="urn:microsoft.com/office/officeart/2005/8/layout/orgChart1"/>
    <dgm:cxn modelId="{EC8003A1-227F-40B5-8797-D12188680D91}" type="presParOf" srcId="{C2A74DCD-1CE7-42B6-B4C6-50D096FD0D99}" destId="{5A4029C3-FF8C-4E9E-AF28-D1032B0854E7}" srcOrd="1" destOrd="0" presId="urn:microsoft.com/office/officeart/2005/8/layout/orgChart1"/>
    <dgm:cxn modelId="{9B244B32-15BE-45FD-B3B2-9FD1464A0676}" type="presParOf" srcId="{21E6792D-8DBA-4908-98AD-6B396F371324}" destId="{FCDB98E2-816E-4DFE-84C2-E907610E0881}" srcOrd="1" destOrd="0" presId="urn:microsoft.com/office/officeart/2005/8/layout/orgChart1"/>
    <dgm:cxn modelId="{5F9CBF75-15B2-4163-A229-D160FC2CAC65}" type="presParOf" srcId="{21E6792D-8DBA-4908-98AD-6B396F371324}" destId="{21A77977-2102-4467-8A0A-4ACB1A3FC4F8}" srcOrd="2" destOrd="0" presId="urn:microsoft.com/office/officeart/2005/8/layout/orgChart1"/>
    <dgm:cxn modelId="{7CFC3C41-FF34-4FFE-ADCE-3FAF8F3DCC6C}" type="presParOf" srcId="{21A77977-2102-4467-8A0A-4ACB1A3FC4F8}" destId="{BC81D2B5-0F13-460A-846F-13658D38E056}" srcOrd="0" destOrd="0" presId="urn:microsoft.com/office/officeart/2005/8/layout/orgChart1"/>
    <dgm:cxn modelId="{9D941FFC-3123-4025-9B68-92D82CF45294}" type="presParOf" srcId="{21A77977-2102-4467-8A0A-4ACB1A3FC4F8}" destId="{9CA00BA9-CCBE-45C3-9833-8DFA86C3E54A}" srcOrd="1" destOrd="0" presId="urn:microsoft.com/office/officeart/2005/8/layout/orgChart1"/>
    <dgm:cxn modelId="{973EB761-8E00-4435-B78F-C8F4F5E10E3F}" type="presParOf" srcId="{9CA00BA9-CCBE-45C3-9833-8DFA86C3E54A}" destId="{54ECDC62-D8AD-49FF-A756-FEAE282280B1}" srcOrd="0" destOrd="0" presId="urn:microsoft.com/office/officeart/2005/8/layout/orgChart1"/>
    <dgm:cxn modelId="{C5ECB290-E393-405C-BBD2-D7C7AB87E335}" type="presParOf" srcId="{54ECDC62-D8AD-49FF-A756-FEAE282280B1}" destId="{05183B3E-E7F2-4638-9263-56163B88AA95}" srcOrd="0" destOrd="0" presId="urn:microsoft.com/office/officeart/2005/8/layout/orgChart1"/>
    <dgm:cxn modelId="{E482D23A-0DB0-43C1-8162-57FDD94B6224}" type="presParOf" srcId="{54ECDC62-D8AD-49FF-A756-FEAE282280B1}" destId="{F436E440-C824-452C-B5C8-4C23106DE169}" srcOrd="1" destOrd="0" presId="urn:microsoft.com/office/officeart/2005/8/layout/orgChart1"/>
    <dgm:cxn modelId="{BF7D723D-8F5F-41EE-BC0A-62A0E7D429E7}" type="presParOf" srcId="{9CA00BA9-CCBE-45C3-9833-8DFA86C3E54A}" destId="{9DF11FFD-A067-46DB-9550-09B23A14683A}" srcOrd="1" destOrd="0" presId="urn:microsoft.com/office/officeart/2005/8/layout/orgChart1"/>
    <dgm:cxn modelId="{61D538A5-BDA2-4493-B550-793830207A5A}" type="presParOf" srcId="{9CA00BA9-CCBE-45C3-9833-8DFA86C3E54A}" destId="{ABF89EE2-EBD7-44ED-8A25-1646C03C0F0D}" srcOrd="2" destOrd="0" presId="urn:microsoft.com/office/officeart/2005/8/layout/orgChart1"/>
    <dgm:cxn modelId="{4C580C71-BDA3-492B-AD36-EF6B52254D7F}" type="presParOf" srcId="{21A77977-2102-4467-8A0A-4ACB1A3FC4F8}" destId="{5D3EAB5D-2397-4160-B971-DAE7213B3A87}" srcOrd="2" destOrd="0" presId="urn:microsoft.com/office/officeart/2005/8/layout/orgChart1"/>
    <dgm:cxn modelId="{A635E884-34FB-4056-AFA3-B95DAD5A37B7}" type="presParOf" srcId="{21A77977-2102-4467-8A0A-4ACB1A3FC4F8}" destId="{5EDBA7DE-EB0B-45EB-A440-689A8C47E792}" srcOrd="3" destOrd="0" presId="urn:microsoft.com/office/officeart/2005/8/layout/orgChart1"/>
    <dgm:cxn modelId="{EB14A4D9-AA97-4D61-A59B-AAAC4795F9F7}" type="presParOf" srcId="{5EDBA7DE-EB0B-45EB-A440-689A8C47E792}" destId="{DF823747-4CF4-4712-964E-E7D858C2A0CE}" srcOrd="0" destOrd="0" presId="urn:microsoft.com/office/officeart/2005/8/layout/orgChart1"/>
    <dgm:cxn modelId="{14833B34-3178-42CB-B3AC-BD81DD16451B}" type="presParOf" srcId="{DF823747-4CF4-4712-964E-E7D858C2A0CE}" destId="{0C4C0BD2-D58D-46A9-9D9C-4950573CF9D4}" srcOrd="0" destOrd="0" presId="urn:microsoft.com/office/officeart/2005/8/layout/orgChart1"/>
    <dgm:cxn modelId="{9EF0CC67-3952-4A11-A356-5541B63E0472}" type="presParOf" srcId="{DF823747-4CF4-4712-964E-E7D858C2A0CE}" destId="{4EA21160-F8C5-4F90-B9A4-54617063EB5B}" srcOrd="1" destOrd="0" presId="urn:microsoft.com/office/officeart/2005/8/layout/orgChart1"/>
    <dgm:cxn modelId="{5B41B526-EAB7-4DBC-B1D5-1C2742B2F140}" type="presParOf" srcId="{5EDBA7DE-EB0B-45EB-A440-689A8C47E792}" destId="{EA83F930-0087-4A4A-BBEA-96732E5A3B6D}" srcOrd="1" destOrd="0" presId="urn:microsoft.com/office/officeart/2005/8/layout/orgChart1"/>
    <dgm:cxn modelId="{B5B9297B-3F59-43EE-A079-EB81CBE1D99A}" type="presParOf" srcId="{5EDBA7DE-EB0B-45EB-A440-689A8C47E792}" destId="{EC03EBA1-B69F-4FAC-A893-4E35656E5C10}" srcOrd="2" destOrd="0" presId="urn:microsoft.com/office/officeart/2005/8/layout/orgChart1"/>
    <dgm:cxn modelId="{48778FEF-4B7C-405F-A0D2-9A9BEFFBACE3}" type="presParOf" srcId="{21A77977-2102-4467-8A0A-4ACB1A3FC4F8}" destId="{A1CCF346-1A27-4E63-9263-9615C3E9172A}" srcOrd="4" destOrd="0" presId="urn:microsoft.com/office/officeart/2005/8/layout/orgChart1"/>
    <dgm:cxn modelId="{52224E56-FF5B-43EE-8436-99BCEE17231E}" type="presParOf" srcId="{21A77977-2102-4467-8A0A-4ACB1A3FC4F8}" destId="{8EE33B43-9CBE-438E-AC96-E61F940D20F6}" srcOrd="5" destOrd="0" presId="urn:microsoft.com/office/officeart/2005/8/layout/orgChart1"/>
    <dgm:cxn modelId="{B15F355C-73DD-4657-9566-0B88395844F3}" type="presParOf" srcId="{8EE33B43-9CBE-438E-AC96-E61F940D20F6}" destId="{A7FCF783-4A77-4070-A1E2-AD5F000E3016}" srcOrd="0" destOrd="0" presId="urn:microsoft.com/office/officeart/2005/8/layout/orgChart1"/>
    <dgm:cxn modelId="{0081B4A7-0370-4DBE-993A-760BE1BA251C}" type="presParOf" srcId="{A7FCF783-4A77-4070-A1E2-AD5F000E3016}" destId="{1EDFFC6F-B53E-441C-89EA-980F5328535C}" srcOrd="0" destOrd="0" presId="urn:microsoft.com/office/officeart/2005/8/layout/orgChart1"/>
    <dgm:cxn modelId="{0F2C69F6-EE0E-49B9-B02B-C22055C5AB5A}" type="presParOf" srcId="{A7FCF783-4A77-4070-A1E2-AD5F000E3016}" destId="{203791E6-7D9F-4740-A71F-EAC047A15C76}" srcOrd="1" destOrd="0" presId="urn:microsoft.com/office/officeart/2005/8/layout/orgChart1"/>
    <dgm:cxn modelId="{3E998CED-4A61-4E0B-A694-D444DA479F71}" type="presParOf" srcId="{8EE33B43-9CBE-438E-AC96-E61F940D20F6}" destId="{AE58F137-C81E-4987-9696-580790965803}" srcOrd="1" destOrd="0" presId="urn:microsoft.com/office/officeart/2005/8/layout/orgChart1"/>
    <dgm:cxn modelId="{076428A5-7519-4CD9-AACB-7F961AB4E1AD}" type="presParOf" srcId="{8EE33B43-9CBE-438E-AC96-E61F940D20F6}" destId="{FB288848-43C2-4DFD-8BD3-8AE5FA59C126}" srcOrd="2" destOrd="0" presId="urn:microsoft.com/office/officeart/2005/8/layout/orgChart1"/>
    <dgm:cxn modelId="{597D859D-FF2C-40EC-B688-5A991ECF1404}" type="presParOf" srcId="{CDEEC48D-F994-4F55-95AD-6C6324B50C47}" destId="{23EDBA5C-FF27-4CFD-A0B9-6EF57D03843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/>
            <a:t>Coordinador (a) de Atención a Personas con Discapacidad </a:t>
          </a:r>
        </a:p>
        <a:p>
          <a:endParaRPr lang="es-ES" sz="1200" dirty="0"/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/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/>
        </a:p>
      </dgm:t>
    </dgm:pt>
    <dgm:pt modelId="{BA599935-692D-410F-AD10-B52434638AD9}">
      <dgm:prSet custT="1"/>
      <dgm:spPr/>
      <dgm:t>
        <a:bodyPr/>
        <a:lstStyle/>
        <a:p>
          <a:r>
            <a:rPr lang="es-ES" sz="1200" dirty="0"/>
            <a:t>Fisioterapeutas </a:t>
          </a:r>
        </a:p>
        <a:p>
          <a:r>
            <a:rPr lang="es-ES" sz="1200" dirty="0"/>
            <a:t>           </a:t>
          </a:r>
        </a:p>
      </dgm:t>
    </dgm:pt>
    <dgm:pt modelId="{DF3D5A49-31EF-4FE5-A3ED-A5C411B193E8}" type="parTrans" cxnId="{7D8E6ED6-182E-4C98-B213-31792590D86E}">
      <dgm:prSet/>
      <dgm:spPr/>
      <dgm:t>
        <a:bodyPr/>
        <a:lstStyle/>
        <a:p>
          <a:endParaRPr lang="es-ES"/>
        </a:p>
      </dgm:t>
    </dgm:pt>
    <dgm:pt modelId="{4C039161-5B77-4CE8-8981-150552F52708}" type="sibTrans" cxnId="{7D8E6ED6-182E-4C98-B213-31792590D86E}">
      <dgm:prSet/>
      <dgm:spPr/>
      <dgm:t>
        <a:bodyPr/>
        <a:lstStyle/>
        <a:p>
          <a:endParaRPr lang="es-ES"/>
        </a:p>
      </dgm:t>
    </dgm:pt>
    <dgm:pt modelId="{C960E606-C9D6-4028-8046-A589F09292CB}">
      <dgm:prSet custT="1"/>
      <dgm:spPr/>
      <dgm:t>
        <a:bodyPr/>
        <a:lstStyle/>
        <a:p>
          <a:r>
            <a:rPr lang="es-ES" sz="1200" dirty="0"/>
            <a:t>Trabajador (a) Social </a:t>
          </a:r>
        </a:p>
        <a:p>
          <a:endParaRPr lang="es-ES" sz="1200" dirty="0"/>
        </a:p>
      </dgm:t>
    </dgm:pt>
    <dgm:pt modelId="{BEA0CA62-2F26-498E-AC2C-A071D77A8FF6}" type="parTrans" cxnId="{631BDAAE-CDE4-4412-BCB8-BACFFD8DC6D0}">
      <dgm:prSet/>
      <dgm:spPr/>
      <dgm:t>
        <a:bodyPr/>
        <a:lstStyle/>
        <a:p>
          <a:endParaRPr lang="es-ES"/>
        </a:p>
      </dgm:t>
    </dgm:pt>
    <dgm:pt modelId="{21B0A110-CD3E-4945-A23E-54EF649872B1}" type="sibTrans" cxnId="{631BDAAE-CDE4-4412-BCB8-BACFFD8DC6D0}">
      <dgm:prSet/>
      <dgm:spPr/>
      <dgm:t>
        <a:bodyPr/>
        <a:lstStyle/>
        <a:p>
          <a:endParaRPr lang="es-ES"/>
        </a:p>
      </dgm:t>
    </dgm:pt>
    <dgm:pt modelId="{B570061E-8A35-4D97-A785-48DF0421AB8A}">
      <dgm:prSet custT="1"/>
      <dgm:spPr/>
      <dgm:t>
        <a:bodyPr/>
        <a:lstStyle/>
        <a:p>
          <a:r>
            <a:rPr lang="es-ES" sz="1200" dirty="0"/>
            <a:t>Auxiliar </a:t>
          </a:r>
        </a:p>
        <a:p>
          <a:endParaRPr lang="es-ES" sz="1200" dirty="0"/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/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/>
        </a:p>
      </dgm:t>
    </dgm:pt>
    <dgm:pt modelId="{C8F91787-123A-43A6-A027-C27184A520B9}">
      <dgm:prSet custT="1"/>
      <dgm:spPr/>
      <dgm:t>
        <a:bodyPr/>
        <a:lstStyle/>
        <a:p>
          <a:r>
            <a:rPr lang="es-ES" sz="1200" dirty="0"/>
            <a:t>Choferes ,</a:t>
          </a:r>
        </a:p>
        <a:p>
          <a:r>
            <a:rPr lang="es-ES" sz="1200" dirty="0"/>
            <a:t>Ayudante área </a:t>
          </a:r>
        </a:p>
        <a:p>
          <a:endParaRPr lang="es-ES" sz="1200" dirty="0"/>
        </a:p>
      </dgm:t>
    </dgm:pt>
    <dgm:pt modelId="{D2B32C60-8E3C-4AFA-BBBF-A9617D9952B1}" type="parTrans" cxnId="{945EEF87-78F9-4D6C-B61A-C076D2A6AC54}">
      <dgm:prSet/>
      <dgm:spPr/>
      <dgm:t>
        <a:bodyPr/>
        <a:lstStyle/>
        <a:p>
          <a:endParaRPr lang="es-ES"/>
        </a:p>
      </dgm:t>
    </dgm:pt>
    <dgm:pt modelId="{57101C90-9D60-4B08-B6C8-40C2079A17CF}" type="sibTrans" cxnId="{945EEF87-78F9-4D6C-B61A-C076D2A6AC54}">
      <dgm:prSet/>
      <dgm:spPr/>
      <dgm:t>
        <a:bodyPr/>
        <a:lstStyle/>
        <a:p>
          <a:endParaRPr lang="es-ES"/>
        </a:p>
      </dgm:t>
    </dgm:pt>
    <dgm:pt modelId="{DD3CC605-8F96-496B-9F4F-03E816712BEB}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196634F2-8C91-4950-9926-943C9362CE35}" type="parTrans" cxnId="{F87804F5-FD05-4A37-855F-8F3B3F253380}">
      <dgm:prSet/>
      <dgm:spPr/>
      <dgm:t>
        <a:bodyPr/>
        <a:lstStyle/>
        <a:p>
          <a:endParaRPr lang="es-ES"/>
        </a:p>
      </dgm:t>
    </dgm:pt>
    <dgm:pt modelId="{C6C171C5-1967-4FE7-BCC6-D4F3EB8CD269}" type="sibTrans" cxnId="{F87804F5-FD05-4A37-855F-8F3B3F253380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3493" custScaleY="73791" custLinFactNeighborX="4070" custLinFactNeighborY="-18451">
        <dgm:presLayoutVars>
          <dgm:chPref val="3"/>
        </dgm:presLayoutVars>
      </dgm:prSet>
      <dgm:spPr/>
    </dgm:pt>
    <dgm:pt modelId="{8D54F7B2-12EA-4B47-9C1A-A095640CD6C8}" type="pres">
      <dgm:prSet presAssocID="{AEC91C66-D92E-474D-92EB-AA4C91ABF2F4}" presName="rootConnector1" presStyleLbl="node1" presStyleIdx="0" presStyleCnt="0"/>
      <dgm:spPr/>
    </dgm:pt>
    <dgm:pt modelId="{741D043F-146C-483E-B97B-5758639C1143}" type="pres">
      <dgm:prSet presAssocID="{AEC91C66-D92E-474D-92EB-AA4C91ABF2F4}" presName="hierChild2" presStyleCnt="0"/>
      <dgm:spPr/>
    </dgm:pt>
    <dgm:pt modelId="{B1DABB83-61C8-4406-94F2-C2DD7E789CFA}" type="pres">
      <dgm:prSet presAssocID="{DF3D5A49-31EF-4FE5-A3ED-A5C411B193E8}" presName="Name35" presStyleLbl="parChTrans1D2" presStyleIdx="0" presStyleCnt="3"/>
      <dgm:spPr/>
    </dgm:pt>
    <dgm:pt modelId="{96B2BA38-A248-4E43-9E22-E5EFEC444299}" type="pres">
      <dgm:prSet presAssocID="{BA599935-692D-410F-AD10-B52434638AD9}" presName="hierRoot2" presStyleCnt="0">
        <dgm:presLayoutVars>
          <dgm:hierBranch val="init"/>
        </dgm:presLayoutVars>
      </dgm:prSet>
      <dgm:spPr/>
    </dgm:pt>
    <dgm:pt modelId="{975BFDC7-AF24-48BC-9FDE-85BDA5AC2762}" type="pres">
      <dgm:prSet presAssocID="{BA599935-692D-410F-AD10-B52434638AD9}" presName="rootComposite" presStyleCnt="0"/>
      <dgm:spPr/>
    </dgm:pt>
    <dgm:pt modelId="{BE92D2C3-CA5A-447A-BABD-DBB27EDC935E}" type="pres">
      <dgm:prSet presAssocID="{BA599935-692D-410F-AD10-B52434638AD9}" presName="rootText" presStyleLbl="node2" presStyleIdx="0" presStyleCnt="3" custScaleX="104228" custScaleY="96392" custLinFactNeighborX="14422" custLinFactNeighborY="-484">
        <dgm:presLayoutVars>
          <dgm:chPref val="3"/>
        </dgm:presLayoutVars>
      </dgm:prSet>
      <dgm:spPr/>
    </dgm:pt>
    <dgm:pt modelId="{C46C03B9-A43C-477B-AAD9-9F85BA6D7005}" type="pres">
      <dgm:prSet presAssocID="{BA599935-692D-410F-AD10-B52434638AD9}" presName="rootConnector" presStyleLbl="node2" presStyleIdx="0" presStyleCnt="3"/>
      <dgm:spPr/>
    </dgm:pt>
    <dgm:pt modelId="{A6701527-AEB2-42B3-84B3-419420617B75}" type="pres">
      <dgm:prSet presAssocID="{BA599935-692D-410F-AD10-B52434638AD9}" presName="hierChild4" presStyleCnt="0"/>
      <dgm:spPr/>
    </dgm:pt>
    <dgm:pt modelId="{85102AEF-DB40-4328-8B3A-E3B33294CAD2}" type="pres">
      <dgm:prSet presAssocID="{BA599935-692D-410F-AD10-B52434638AD9}" presName="hierChild5" presStyleCnt="0"/>
      <dgm:spPr/>
    </dgm:pt>
    <dgm:pt modelId="{CF99BF07-BED0-42C1-A980-F4ABB1E9FEE3}" type="pres">
      <dgm:prSet presAssocID="{BEA0CA62-2F26-498E-AC2C-A071D77A8FF6}" presName="Name35" presStyleLbl="parChTrans1D2" presStyleIdx="1" presStyleCnt="3"/>
      <dgm:spPr/>
    </dgm:pt>
    <dgm:pt modelId="{91DBAEF9-A99B-4ED5-A9CB-E2B4B7892784}" type="pres">
      <dgm:prSet presAssocID="{C960E606-C9D6-4028-8046-A589F09292CB}" presName="hierRoot2" presStyleCnt="0">
        <dgm:presLayoutVars>
          <dgm:hierBranch/>
        </dgm:presLayoutVars>
      </dgm:prSet>
      <dgm:spPr/>
    </dgm:pt>
    <dgm:pt modelId="{C28E280E-F11A-4F2E-8F73-9E3810FCDB89}" type="pres">
      <dgm:prSet presAssocID="{C960E606-C9D6-4028-8046-A589F09292CB}" presName="rootComposite" presStyleCnt="0"/>
      <dgm:spPr/>
    </dgm:pt>
    <dgm:pt modelId="{F9D880F7-F5A4-42B7-8DDE-F84D06A72B64}" type="pres">
      <dgm:prSet presAssocID="{C960E606-C9D6-4028-8046-A589F09292CB}" presName="rootText" presStyleLbl="node2" presStyleIdx="1" presStyleCnt="3" custScaleX="117614" custScaleY="90309" custLinFactNeighborX="6611" custLinFactNeighborY="3020">
        <dgm:presLayoutVars>
          <dgm:chPref val="3"/>
        </dgm:presLayoutVars>
      </dgm:prSet>
      <dgm:spPr/>
    </dgm:pt>
    <dgm:pt modelId="{0E8792EF-DD19-493E-B819-0898B581B709}" type="pres">
      <dgm:prSet presAssocID="{C960E606-C9D6-4028-8046-A589F09292CB}" presName="rootConnector" presStyleLbl="node2" presStyleIdx="1" presStyleCnt="3"/>
      <dgm:spPr/>
    </dgm:pt>
    <dgm:pt modelId="{65597495-4915-4C54-BA66-DC3B4246D44D}" type="pres">
      <dgm:prSet presAssocID="{C960E606-C9D6-4028-8046-A589F09292CB}" presName="hierChild4" presStyleCnt="0"/>
      <dgm:spPr/>
    </dgm:pt>
    <dgm:pt modelId="{C904B5D8-BFDF-49BE-87DD-78ACD3362854}" type="pres">
      <dgm:prSet presAssocID="{D2B32C60-8E3C-4AFA-BBBF-A9617D9952B1}" presName="Name35" presStyleLbl="parChTrans1D3" presStyleIdx="0" presStyleCnt="2"/>
      <dgm:spPr/>
    </dgm:pt>
    <dgm:pt modelId="{928627A5-C901-4F3C-8E78-EA3982A3BD39}" type="pres">
      <dgm:prSet presAssocID="{C8F91787-123A-43A6-A027-C27184A520B9}" presName="hierRoot2" presStyleCnt="0">
        <dgm:presLayoutVars>
          <dgm:hierBranch val="init"/>
        </dgm:presLayoutVars>
      </dgm:prSet>
      <dgm:spPr/>
    </dgm:pt>
    <dgm:pt modelId="{F72A0266-565E-44AC-8C90-747FA3B54FDF}" type="pres">
      <dgm:prSet presAssocID="{C8F91787-123A-43A6-A027-C27184A520B9}" presName="rootComposite" presStyleCnt="0"/>
      <dgm:spPr/>
    </dgm:pt>
    <dgm:pt modelId="{E8551995-BE6E-4E8E-88A1-55B0B0E89CA9}" type="pres">
      <dgm:prSet presAssocID="{C8F91787-123A-43A6-A027-C27184A520B9}" presName="rootText" presStyleLbl="node3" presStyleIdx="0" presStyleCnt="2" custScaleX="73227">
        <dgm:presLayoutVars>
          <dgm:chPref val="3"/>
        </dgm:presLayoutVars>
      </dgm:prSet>
      <dgm:spPr/>
    </dgm:pt>
    <dgm:pt modelId="{8AFE7F87-2FE3-4489-B5F2-BE3CFFC48155}" type="pres">
      <dgm:prSet presAssocID="{C8F91787-123A-43A6-A027-C27184A520B9}" presName="rootConnector" presStyleLbl="node3" presStyleIdx="0" presStyleCnt="2"/>
      <dgm:spPr/>
    </dgm:pt>
    <dgm:pt modelId="{A4AD50D7-9DF5-4955-81F6-4336CAD4B432}" type="pres">
      <dgm:prSet presAssocID="{C8F91787-123A-43A6-A027-C27184A520B9}" presName="hierChild4" presStyleCnt="0"/>
      <dgm:spPr/>
    </dgm:pt>
    <dgm:pt modelId="{B6056BDA-B3A5-4BC2-8874-0CB31174DF59}" type="pres">
      <dgm:prSet presAssocID="{C8F91787-123A-43A6-A027-C27184A520B9}" presName="hierChild5" presStyleCnt="0"/>
      <dgm:spPr/>
    </dgm:pt>
    <dgm:pt modelId="{50B2E811-5DD9-4F54-A0A8-13C424B9FCE4}" type="pres">
      <dgm:prSet presAssocID="{196634F2-8C91-4950-9926-943C9362CE35}" presName="Name35" presStyleLbl="parChTrans1D3" presStyleIdx="1" presStyleCnt="2"/>
      <dgm:spPr/>
    </dgm:pt>
    <dgm:pt modelId="{A2EAD462-BBE4-4764-8139-60F2DDA5EA59}" type="pres">
      <dgm:prSet presAssocID="{DD3CC605-8F96-496B-9F4F-03E816712BEB}" presName="hierRoot2" presStyleCnt="0">
        <dgm:presLayoutVars>
          <dgm:hierBranch val="init"/>
        </dgm:presLayoutVars>
      </dgm:prSet>
      <dgm:spPr/>
    </dgm:pt>
    <dgm:pt modelId="{AE4693DD-C2BD-4D6D-82BA-6778AD059150}" type="pres">
      <dgm:prSet presAssocID="{DD3CC605-8F96-496B-9F4F-03E816712BEB}" presName="rootComposite" presStyleCnt="0"/>
      <dgm:spPr/>
    </dgm:pt>
    <dgm:pt modelId="{AB68516C-9218-4725-B420-88EB2C648EF0}" type="pres">
      <dgm:prSet presAssocID="{DD3CC605-8F96-496B-9F4F-03E816712BEB}" presName="rootText" presStyleLbl="node3" presStyleIdx="1" presStyleCnt="2" custScaleX="73227">
        <dgm:presLayoutVars>
          <dgm:chPref val="3"/>
        </dgm:presLayoutVars>
      </dgm:prSet>
      <dgm:spPr/>
    </dgm:pt>
    <dgm:pt modelId="{6077E44E-9A01-44BA-86C1-40D95BCA7715}" type="pres">
      <dgm:prSet presAssocID="{DD3CC605-8F96-496B-9F4F-03E816712BEB}" presName="rootConnector" presStyleLbl="node3" presStyleIdx="1" presStyleCnt="2"/>
      <dgm:spPr/>
    </dgm:pt>
    <dgm:pt modelId="{D197B7DD-D4EC-4FD1-B3FA-BE52132E2195}" type="pres">
      <dgm:prSet presAssocID="{DD3CC605-8F96-496B-9F4F-03E816712BEB}" presName="hierChild4" presStyleCnt="0"/>
      <dgm:spPr/>
    </dgm:pt>
    <dgm:pt modelId="{86635A3B-5EBF-4A0C-BC4D-4AB1AFE49DC6}" type="pres">
      <dgm:prSet presAssocID="{DD3CC605-8F96-496B-9F4F-03E816712BEB}" presName="hierChild5" presStyleCnt="0"/>
      <dgm:spPr/>
    </dgm:pt>
    <dgm:pt modelId="{E6911B23-3368-4907-9151-98EE5EBDEBE4}" type="pres">
      <dgm:prSet presAssocID="{C960E606-C9D6-4028-8046-A589F09292CB}" presName="hierChild5" presStyleCnt="0"/>
      <dgm:spPr/>
    </dgm:pt>
    <dgm:pt modelId="{2809448F-F948-4E25-960B-EF519A487D17}" type="pres">
      <dgm:prSet presAssocID="{D8CC981B-5539-482E-BBB7-B9DE9418A8F5}" presName="Name35" presStyleLbl="parChTrans1D2" presStyleIdx="2" presStyleCnt="3"/>
      <dgm:spPr/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2" presStyleCnt="3" custScaleX="108922" custScaleY="90309" custLinFactNeighborX="150" custLinFactNeighborY="0">
        <dgm:presLayoutVars>
          <dgm:chPref val="3"/>
        </dgm:presLayoutVars>
      </dgm:prSet>
      <dgm:spPr/>
    </dgm:pt>
    <dgm:pt modelId="{9E7B5913-C296-4ADE-8355-5D3E528E4D5B}" type="pres">
      <dgm:prSet presAssocID="{B570061E-8A35-4D97-A785-48DF0421AB8A}" presName="rootConnector" presStyleLbl="node2" presStyleIdx="2" presStyleCnt="3"/>
      <dgm:spPr/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</dgm:ptLst>
  <dgm:cxnLst>
    <dgm:cxn modelId="{FF2F1516-55E9-407C-85D7-150CC48F81C5}" type="presOf" srcId="{DD3CC605-8F96-496B-9F4F-03E816712BEB}" destId="{6077E44E-9A01-44BA-86C1-40D95BCA7715}" srcOrd="1" destOrd="0" presId="urn:microsoft.com/office/officeart/2005/8/layout/orgChart1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FBD0C427-57B7-4653-B212-E47EB7182B5A}" type="presOf" srcId="{C8F91787-123A-43A6-A027-C27184A520B9}" destId="{E8551995-BE6E-4E8E-88A1-55B0B0E89CA9}" srcOrd="0" destOrd="0" presId="urn:microsoft.com/office/officeart/2005/8/layout/orgChart1"/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65A243B-91A9-4423-A7EF-7F2AE2B624F5}" type="presOf" srcId="{DD3CC605-8F96-496B-9F4F-03E816712BEB}" destId="{AB68516C-9218-4725-B420-88EB2C648EF0}" srcOrd="0" destOrd="0" presId="urn:microsoft.com/office/officeart/2005/8/layout/orgChart1"/>
    <dgm:cxn modelId="{06CAF75C-86C4-4409-A30B-E76455270364}" type="presOf" srcId="{BA599935-692D-410F-AD10-B52434638AD9}" destId="{BE92D2C3-CA5A-447A-BABD-DBB27EDC935E}" srcOrd="0" destOrd="0" presId="urn:microsoft.com/office/officeart/2005/8/layout/orgChart1"/>
    <dgm:cxn modelId="{0AEC0B43-A698-457F-9363-967BDC4A016C}" type="presOf" srcId="{196634F2-8C91-4950-9926-943C9362CE35}" destId="{50B2E811-5DD9-4F54-A0A8-13C424B9FCE4}" srcOrd="0" destOrd="0" presId="urn:microsoft.com/office/officeart/2005/8/layout/orgChart1"/>
    <dgm:cxn modelId="{915E8E63-55FC-46F6-8359-30B82C6713C5}" type="presOf" srcId="{C960E606-C9D6-4028-8046-A589F09292CB}" destId="{F9D880F7-F5A4-42B7-8DDE-F84D06A72B64}" srcOrd="0" destOrd="0" presId="urn:microsoft.com/office/officeart/2005/8/layout/orgChart1"/>
    <dgm:cxn modelId="{24EEF366-068A-46A2-9DF1-1FE6D12FEAC0}" type="presOf" srcId="{C8F91787-123A-43A6-A027-C27184A520B9}" destId="{8AFE7F87-2FE3-4489-B5F2-BE3CFFC48155}" srcOrd="1" destOrd="0" presId="urn:microsoft.com/office/officeart/2005/8/layout/orgChart1"/>
    <dgm:cxn modelId="{3B3C4948-F0AB-4629-BF15-318F601F1340}" type="presOf" srcId="{D8CC981B-5539-482E-BBB7-B9DE9418A8F5}" destId="{2809448F-F948-4E25-960B-EF519A487D17}" srcOrd="0" destOrd="0" presId="urn:microsoft.com/office/officeart/2005/8/layout/orgChart1"/>
    <dgm:cxn modelId="{40B5B84B-24ED-4874-801F-3FD793DEBD16}" srcId="{AEC91C66-D92E-474D-92EB-AA4C91ABF2F4}" destId="{B570061E-8A35-4D97-A785-48DF0421AB8A}" srcOrd="2" destOrd="0" parTransId="{D8CC981B-5539-482E-BBB7-B9DE9418A8F5}" sibTransId="{DCC0541A-5748-4499-9159-FB080995531C}"/>
    <dgm:cxn modelId="{059DE77E-E608-45EB-8037-5EAA5F4978E1}" type="presOf" srcId="{D2B32C60-8E3C-4AFA-BBBF-A9617D9952B1}" destId="{C904B5D8-BFDF-49BE-87DD-78ACD3362854}" srcOrd="0" destOrd="0" presId="urn:microsoft.com/office/officeart/2005/8/layout/orgChart1"/>
    <dgm:cxn modelId="{945EEF87-78F9-4D6C-B61A-C076D2A6AC54}" srcId="{C960E606-C9D6-4028-8046-A589F09292CB}" destId="{C8F91787-123A-43A6-A027-C27184A520B9}" srcOrd="0" destOrd="0" parTransId="{D2B32C60-8E3C-4AFA-BBBF-A9617D9952B1}" sibTransId="{57101C90-9D60-4B08-B6C8-40C2079A17CF}"/>
    <dgm:cxn modelId="{3B83799C-1FC4-4219-A04D-040534A59D01}" type="presOf" srcId="{DF3D5A49-31EF-4FE5-A3ED-A5C411B193E8}" destId="{B1DABB83-61C8-4406-94F2-C2DD7E789CFA}" srcOrd="0" destOrd="0" presId="urn:microsoft.com/office/officeart/2005/8/layout/orgChart1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631BDAAE-CDE4-4412-BCB8-BACFFD8DC6D0}" srcId="{AEC91C66-D92E-474D-92EB-AA4C91ABF2F4}" destId="{C960E606-C9D6-4028-8046-A589F09292CB}" srcOrd="1" destOrd="0" parTransId="{BEA0CA62-2F26-498E-AC2C-A071D77A8FF6}" sibTransId="{21B0A110-CD3E-4945-A23E-54EF649872B1}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7D8E6ED6-182E-4C98-B213-31792590D86E}" srcId="{AEC91C66-D92E-474D-92EB-AA4C91ABF2F4}" destId="{BA599935-692D-410F-AD10-B52434638AD9}" srcOrd="0" destOrd="0" parTransId="{DF3D5A49-31EF-4FE5-A3ED-A5C411B193E8}" sibTransId="{4C039161-5B77-4CE8-8981-150552F52708}"/>
    <dgm:cxn modelId="{2BD51CDD-D7B6-4F82-8DF5-166253F81EB7}" type="presOf" srcId="{BA599935-692D-410F-AD10-B52434638AD9}" destId="{C46C03B9-A43C-477B-AAD9-9F85BA6D7005}" srcOrd="1" destOrd="0" presId="urn:microsoft.com/office/officeart/2005/8/layout/orgChart1"/>
    <dgm:cxn modelId="{EA654AF4-1F59-4C5D-8B63-CDEB682688B8}" type="presOf" srcId="{BEA0CA62-2F26-498E-AC2C-A071D77A8FF6}" destId="{CF99BF07-BED0-42C1-A980-F4ABB1E9FEE3}" srcOrd="0" destOrd="0" presId="urn:microsoft.com/office/officeart/2005/8/layout/orgChart1"/>
    <dgm:cxn modelId="{F87804F5-FD05-4A37-855F-8F3B3F253380}" srcId="{C960E606-C9D6-4028-8046-A589F09292CB}" destId="{DD3CC605-8F96-496B-9F4F-03E816712BEB}" srcOrd="1" destOrd="0" parTransId="{196634F2-8C91-4950-9926-943C9362CE35}" sibTransId="{C6C171C5-1967-4FE7-BCC6-D4F3EB8CD269}"/>
    <dgm:cxn modelId="{B9F07EF6-46A3-48A2-AFDD-0950FEA582F2}" type="presOf" srcId="{C960E606-C9D6-4028-8046-A589F09292CB}" destId="{0E8792EF-DD19-493E-B819-0898B581B709}" srcOrd="1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CC913796-D2B3-4468-A768-0DC2DF7DD528}" type="presParOf" srcId="{741D043F-146C-483E-B97B-5758639C1143}" destId="{B1DABB83-61C8-4406-94F2-C2DD7E789CFA}" srcOrd="0" destOrd="0" presId="urn:microsoft.com/office/officeart/2005/8/layout/orgChart1"/>
    <dgm:cxn modelId="{3D176D8C-3D57-409B-8F5A-6880927A68DE}" type="presParOf" srcId="{741D043F-146C-483E-B97B-5758639C1143}" destId="{96B2BA38-A248-4E43-9E22-E5EFEC444299}" srcOrd="1" destOrd="0" presId="urn:microsoft.com/office/officeart/2005/8/layout/orgChart1"/>
    <dgm:cxn modelId="{C5F98C75-1004-4B99-916E-747AD0274BA4}" type="presParOf" srcId="{96B2BA38-A248-4E43-9E22-E5EFEC444299}" destId="{975BFDC7-AF24-48BC-9FDE-85BDA5AC2762}" srcOrd="0" destOrd="0" presId="urn:microsoft.com/office/officeart/2005/8/layout/orgChart1"/>
    <dgm:cxn modelId="{38437355-3832-491C-8F8C-988E7A5B5B49}" type="presParOf" srcId="{975BFDC7-AF24-48BC-9FDE-85BDA5AC2762}" destId="{BE92D2C3-CA5A-447A-BABD-DBB27EDC935E}" srcOrd="0" destOrd="0" presId="urn:microsoft.com/office/officeart/2005/8/layout/orgChart1"/>
    <dgm:cxn modelId="{D776BF1B-EACC-4579-8DEA-49C3C872784F}" type="presParOf" srcId="{975BFDC7-AF24-48BC-9FDE-85BDA5AC2762}" destId="{C46C03B9-A43C-477B-AAD9-9F85BA6D7005}" srcOrd="1" destOrd="0" presId="urn:microsoft.com/office/officeart/2005/8/layout/orgChart1"/>
    <dgm:cxn modelId="{A3DFECDB-48EB-430A-95EA-352423FDCD5E}" type="presParOf" srcId="{96B2BA38-A248-4E43-9E22-E5EFEC444299}" destId="{A6701527-AEB2-42B3-84B3-419420617B75}" srcOrd="1" destOrd="0" presId="urn:microsoft.com/office/officeart/2005/8/layout/orgChart1"/>
    <dgm:cxn modelId="{7F05DC9D-0A87-46B1-93D3-B19539DA8E63}" type="presParOf" srcId="{96B2BA38-A248-4E43-9E22-E5EFEC444299}" destId="{85102AEF-DB40-4328-8B3A-E3B33294CAD2}" srcOrd="2" destOrd="0" presId="urn:microsoft.com/office/officeart/2005/8/layout/orgChart1"/>
    <dgm:cxn modelId="{28C172E1-23F2-4C17-8552-A5E1B37E4B82}" type="presParOf" srcId="{741D043F-146C-483E-B97B-5758639C1143}" destId="{CF99BF07-BED0-42C1-A980-F4ABB1E9FEE3}" srcOrd="2" destOrd="0" presId="urn:microsoft.com/office/officeart/2005/8/layout/orgChart1"/>
    <dgm:cxn modelId="{10ACA51F-E01F-48C2-8B22-95E02F395EEC}" type="presParOf" srcId="{741D043F-146C-483E-B97B-5758639C1143}" destId="{91DBAEF9-A99B-4ED5-A9CB-E2B4B7892784}" srcOrd="3" destOrd="0" presId="urn:microsoft.com/office/officeart/2005/8/layout/orgChart1"/>
    <dgm:cxn modelId="{A0FED79D-E16D-4B53-8607-6FC47F5D67D7}" type="presParOf" srcId="{91DBAEF9-A99B-4ED5-A9CB-E2B4B7892784}" destId="{C28E280E-F11A-4F2E-8F73-9E3810FCDB89}" srcOrd="0" destOrd="0" presId="urn:microsoft.com/office/officeart/2005/8/layout/orgChart1"/>
    <dgm:cxn modelId="{6803C5FA-5074-44FC-8C08-0F763963260F}" type="presParOf" srcId="{C28E280E-F11A-4F2E-8F73-9E3810FCDB89}" destId="{F9D880F7-F5A4-42B7-8DDE-F84D06A72B64}" srcOrd="0" destOrd="0" presId="urn:microsoft.com/office/officeart/2005/8/layout/orgChart1"/>
    <dgm:cxn modelId="{E069EB51-4789-4D68-BD98-29D823239DB1}" type="presParOf" srcId="{C28E280E-F11A-4F2E-8F73-9E3810FCDB89}" destId="{0E8792EF-DD19-493E-B819-0898B581B709}" srcOrd="1" destOrd="0" presId="urn:microsoft.com/office/officeart/2005/8/layout/orgChart1"/>
    <dgm:cxn modelId="{B064A893-5FCF-466D-871E-C09484472B0E}" type="presParOf" srcId="{91DBAEF9-A99B-4ED5-A9CB-E2B4B7892784}" destId="{65597495-4915-4C54-BA66-DC3B4246D44D}" srcOrd="1" destOrd="0" presId="urn:microsoft.com/office/officeart/2005/8/layout/orgChart1"/>
    <dgm:cxn modelId="{70E03C4B-CD98-4CF4-9568-0FA4F80E3EDC}" type="presParOf" srcId="{65597495-4915-4C54-BA66-DC3B4246D44D}" destId="{C904B5D8-BFDF-49BE-87DD-78ACD3362854}" srcOrd="0" destOrd="0" presId="urn:microsoft.com/office/officeart/2005/8/layout/orgChart1"/>
    <dgm:cxn modelId="{31B93B6B-2F9B-45F4-B099-FA8DA925B533}" type="presParOf" srcId="{65597495-4915-4C54-BA66-DC3B4246D44D}" destId="{928627A5-C901-4F3C-8E78-EA3982A3BD39}" srcOrd="1" destOrd="0" presId="urn:microsoft.com/office/officeart/2005/8/layout/orgChart1"/>
    <dgm:cxn modelId="{0F458D34-A1D2-4FC3-A8D2-C3F1CCC0A979}" type="presParOf" srcId="{928627A5-C901-4F3C-8E78-EA3982A3BD39}" destId="{F72A0266-565E-44AC-8C90-747FA3B54FDF}" srcOrd="0" destOrd="0" presId="urn:microsoft.com/office/officeart/2005/8/layout/orgChart1"/>
    <dgm:cxn modelId="{47F11E02-24FE-479E-BCF4-B0FFFA1F2173}" type="presParOf" srcId="{F72A0266-565E-44AC-8C90-747FA3B54FDF}" destId="{E8551995-BE6E-4E8E-88A1-55B0B0E89CA9}" srcOrd="0" destOrd="0" presId="urn:microsoft.com/office/officeart/2005/8/layout/orgChart1"/>
    <dgm:cxn modelId="{40697619-8CEB-46C7-8A2E-F6953336B957}" type="presParOf" srcId="{F72A0266-565E-44AC-8C90-747FA3B54FDF}" destId="{8AFE7F87-2FE3-4489-B5F2-BE3CFFC48155}" srcOrd="1" destOrd="0" presId="urn:microsoft.com/office/officeart/2005/8/layout/orgChart1"/>
    <dgm:cxn modelId="{C5C775BF-CEB2-494A-996F-CEA817C54EE2}" type="presParOf" srcId="{928627A5-C901-4F3C-8E78-EA3982A3BD39}" destId="{A4AD50D7-9DF5-4955-81F6-4336CAD4B432}" srcOrd="1" destOrd="0" presId="urn:microsoft.com/office/officeart/2005/8/layout/orgChart1"/>
    <dgm:cxn modelId="{6D50147F-2F93-44A1-8C38-BF04BD825F90}" type="presParOf" srcId="{928627A5-C901-4F3C-8E78-EA3982A3BD39}" destId="{B6056BDA-B3A5-4BC2-8874-0CB31174DF59}" srcOrd="2" destOrd="0" presId="urn:microsoft.com/office/officeart/2005/8/layout/orgChart1"/>
    <dgm:cxn modelId="{E262C452-F224-4C4B-BE3A-9A1043E06870}" type="presParOf" srcId="{65597495-4915-4C54-BA66-DC3B4246D44D}" destId="{50B2E811-5DD9-4F54-A0A8-13C424B9FCE4}" srcOrd="2" destOrd="0" presId="urn:microsoft.com/office/officeart/2005/8/layout/orgChart1"/>
    <dgm:cxn modelId="{36EF8EF6-FE2E-4D3A-8F8D-316E7B62D44E}" type="presParOf" srcId="{65597495-4915-4C54-BA66-DC3B4246D44D}" destId="{A2EAD462-BBE4-4764-8139-60F2DDA5EA59}" srcOrd="3" destOrd="0" presId="urn:microsoft.com/office/officeart/2005/8/layout/orgChart1"/>
    <dgm:cxn modelId="{B6B2F41E-ADF0-4196-9B04-6504079E6851}" type="presParOf" srcId="{A2EAD462-BBE4-4764-8139-60F2DDA5EA59}" destId="{AE4693DD-C2BD-4D6D-82BA-6778AD059150}" srcOrd="0" destOrd="0" presId="urn:microsoft.com/office/officeart/2005/8/layout/orgChart1"/>
    <dgm:cxn modelId="{E11598D0-BDC2-4D7F-AE2B-E05E55C2C308}" type="presParOf" srcId="{AE4693DD-C2BD-4D6D-82BA-6778AD059150}" destId="{AB68516C-9218-4725-B420-88EB2C648EF0}" srcOrd="0" destOrd="0" presId="urn:microsoft.com/office/officeart/2005/8/layout/orgChart1"/>
    <dgm:cxn modelId="{4EE5CDF2-55BF-4DC1-8EE7-4CC03D8C17F6}" type="presParOf" srcId="{AE4693DD-C2BD-4D6D-82BA-6778AD059150}" destId="{6077E44E-9A01-44BA-86C1-40D95BCA7715}" srcOrd="1" destOrd="0" presId="urn:microsoft.com/office/officeart/2005/8/layout/orgChart1"/>
    <dgm:cxn modelId="{8C365733-F852-4C98-ABD0-CA79828099B5}" type="presParOf" srcId="{A2EAD462-BBE4-4764-8139-60F2DDA5EA59}" destId="{D197B7DD-D4EC-4FD1-B3FA-BE52132E2195}" srcOrd="1" destOrd="0" presId="urn:microsoft.com/office/officeart/2005/8/layout/orgChart1"/>
    <dgm:cxn modelId="{52DDD7D5-29A4-48DD-BC3B-A5E884561749}" type="presParOf" srcId="{A2EAD462-BBE4-4764-8139-60F2DDA5EA59}" destId="{86635A3B-5EBF-4A0C-BC4D-4AB1AFE49DC6}" srcOrd="2" destOrd="0" presId="urn:microsoft.com/office/officeart/2005/8/layout/orgChart1"/>
    <dgm:cxn modelId="{76E4DC97-998E-4E83-A8D1-8E537387B767}" type="presParOf" srcId="{91DBAEF9-A99B-4ED5-A9CB-E2B4B7892784}" destId="{E6911B23-3368-4907-9151-98EE5EBDEBE4}" srcOrd="2" destOrd="0" presId="urn:microsoft.com/office/officeart/2005/8/layout/orgChart1"/>
    <dgm:cxn modelId="{7DF31E46-5C43-4EFE-93A3-32E66180BF66}" type="presParOf" srcId="{741D043F-146C-483E-B97B-5758639C1143}" destId="{2809448F-F948-4E25-960B-EF519A487D17}" srcOrd="4" destOrd="0" presId="urn:microsoft.com/office/officeart/2005/8/layout/orgChart1"/>
    <dgm:cxn modelId="{3E054BF6-41A7-456E-9839-F4DFBFE77401}" type="presParOf" srcId="{741D043F-146C-483E-B97B-5758639C1143}" destId="{CADB2DD8-610D-4830-970D-AF946B9C64C6}" srcOrd="5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Coordinador (a) Asistencia Social y Adulto Mayor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Choferes 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Jefe (a) de Programas Alimenticios y Nutrición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A70BDA97-574C-4B12-9267-F9389BBC704E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Responsable Área Trabajo Social </a:t>
          </a:r>
        </a:p>
      </dgm:t>
    </dgm:pt>
    <dgm:pt modelId="{7AC1ABB1-0345-45D7-9C57-93BD0BA1DDE6}" type="parTrans" cxnId="{A7F99716-6BD5-40EA-ABE4-FA8F5E1675B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656B4757-4D87-4EDE-9C45-001B2E1880FE}" type="sibTrans" cxnId="{A7F99716-6BD5-40EA-ABE4-FA8F5E1675B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B8D00DAD-3B9D-4243-9572-C9D8FEC26C6A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Trabajador (a) Social Auxiliar </a:t>
          </a:r>
        </a:p>
      </dgm:t>
    </dgm:pt>
    <dgm:pt modelId="{BB870D38-D466-4C48-9758-E51BA3F48D81}" type="parTrans" cxnId="{4095AB45-DA82-407D-B185-0473424D9CF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E0A97631-6318-444E-A222-8659DA3B9828}" type="sibTrans" cxnId="{4095AB45-DA82-407D-B185-0473424D9CF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5A95902-5E6A-4807-979F-BEBE80BFC67E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Encargado (a) Casos Especiales </a:t>
          </a:r>
        </a:p>
      </dgm:t>
    </dgm:pt>
    <dgm:pt modelId="{52CA17AE-69FA-4536-8F0D-9C87E2E4D6A4}" type="parTrans" cxnId="{58B70764-2456-4901-9457-B1FD263059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5AA58498-E9FB-4B75-B42E-FE5F97F8F7D2}" type="sibTrans" cxnId="{58B70764-2456-4901-9457-B1FD263059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48EAA90D-38E1-472D-9913-B8047836044E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/>
            <a:t>Supervisor(a) Adulto Mayor</a:t>
          </a:r>
          <a:endParaRPr lang="es-ES" sz="1200" dirty="0"/>
        </a:p>
      </dgm:t>
    </dgm:pt>
    <dgm:pt modelId="{107AEA15-CC9B-4186-BDC4-798283CE9FCD}" type="parTrans" cxnId="{DCE87C20-EE00-4450-B131-C4334F5D1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FEDF3358-8157-47FE-BF2B-588071632D3D}" type="sibTrans" cxnId="{DCE87C20-EE00-4450-B131-C4334F5D1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41239CCB-603D-40F9-B03F-D0D2ED49E19A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Encargado(a) del Programa PAASV </a:t>
          </a:r>
        </a:p>
      </dgm:t>
    </dgm:pt>
    <dgm:pt modelId="{D257CF77-699C-4563-B4A7-FC11FF94D147}" type="parTrans" cxnId="{49A75AB1-AFBF-460F-A9CF-ABCB1EC9DDD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1A24B199-A347-4F1A-BF87-4014FF55BA2E}" type="sibTrans" cxnId="{49A75AB1-AFBF-460F-A9CF-ABCB1EC9DDD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4360CC78-2A35-4356-8228-A02A0AE01A1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Responsable Área Nutrición</a:t>
          </a:r>
        </a:p>
      </dgm:t>
    </dgm:pt>
    <dgm:pt modelId="{1409A8F7-BE27-478B-9EFD-3AEEC25C9C1C}" type="parTrans" cxnId="{CCA77CC3-9300-4D05-89D2-B3597AE8960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430FDEB5-0E38-4B92-A629-9CCD8ABB2982}" type="sibTrans" cxnId="{CCA77CC3-9300-4D05-89D2-B3597AE8960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7FD56791-8149-4199-82BF-C4017D798761}" type="asst">
      <dgm:prSet custT="1"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s-ES" sz="1200" dirty="0"/>
            <a:t>Ayudantes Generales </a:t>
          </a:r>
        </a:p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solidFill>
                <a:srgbClr val="FF0000"/>
              </a:solidFill>
            </a:rPr>
            <a:t> </a:t>
          </a:r>
          <a:r>
            <a:rPr lang="es-ES" sz="1200" dirty="0">
              <a:solidFill>
                <a:schemeClr val="tx1"/>
              </a:solidFill>
            </a:rPr>
            <a:t> y </a:t>
          </a:r>
          <a:r>
            <a:rPr lang="es-ES" sz="1200" dirty="0"/>
            <a:t>Auxiliares </a:t>
          </a:r>
        </a:p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es-ES" sz="1200" dirty="0"/>
            <a:t> </a:t>
          </a:r>
        </a:p>
      </dgm:t>
    </dgm:pt>
    <dgm:pt modelId="{8C753173-3A7C-43D8-B63A-D50C3A3D15D3}" type="parTrans" cxnId="{EC500E52-2A52-40F2-B12B-FBDB3932F67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78E72463-32F9-41E9-B17B-5255F971AF6E}" type="sibTrans" cxnId="{EC500E52-2A52-40F2-B12B-FBDB3932F67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A37CF564-CD5A-468B-970D-3B610AC35A75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 </a:t>
          </a:r>
        </a:p>
      </dgm:t>
    </dgm:pt>
    <dgm:pt modelId="{5C4EC2E4-6B14-4D70-AA1B-55A2ABDE6CF2}" type="parTrans" cxnId="{2685230E-62D9-4D56-83CD-872DC46D151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6316D707-E4B4-4001-A330-5AC707709E28}" type="sibTrans" cxnId="{2685230E-62D9-4D56-83CD-872DC46D151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73C511A-7412-47AA-A94B-BB775D92CE97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Administrativo(a) </a:t>
          </a:r>
        </a:p>
      </dgm:t>
    </dgm:pt>
    <dgm:pt modelId="{CBB529E0-0265-4650-8796-22550F2D2F3B}" type="parTrans" cxnId="{CA6DA5DF-5167-48A3-A2BA-B318E1384F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7B6A208-B47B-4629-BFCB-736DBC402896}" type="sibTrans" cxnId="{CA6DA5DF-5167-48A3-A2BA-B318E1384F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67F012DD-F0C3-4023-9473-34BBF2327A25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Chofer </a:t>
          </a:r>
        </a:p>
      </dgm:t>
    </dgm:pt>
    <dgm:pt modelId="{C93F6542-75A2-4744-9334-0C1DB1529F92}" type="parTrans" cxnId="{4C3BD5D9-954F-42EC-8FDD-66D1C0F89F4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3EE1B30D-4AFD-45D9-9669-D0FC2475C78D}" type="sibTrans" cxnId="{4C3BD5D9-954F-42EC-8FDD-66D1C0F89F4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8C8E5E3D-BFCA-484D-BDA5-082D849A0E88}">
      <dgm:prSet custT="1"/>
      <dgm:spPr/>
      <dgm:t>
        <a:bodyPr/>
        <a:lstStyle/>
        <a:p>
          <a:r>
            <a:rPr lang="es-ES" sz="1200" dirty="0"/>
            <a:t>Director(a) de Asistencia Social y Atención a Personas Adultas Mayores</a:t>
          </a:r>
        </a:p>
        <a:p>
          <a:endParaRPr lang="es-ES" sz="1200" dirty="0"/>
        </a:p>
      </dgm:t>
    </dgm:pt>
    <dgm:pt modelId="{F04CB805-939A-477F-9D1E-B6550944A53A}" type="parTrans" cxnId="{6D2AD0B9-ADA5-4F21-972C-1A923BB3866F}">
      <dgm:prSet/>
      <dgm:spPr/>
      <dgm:t>
        <a:bodyPr/>
        <a:lstStyle/>
        <a:p>
          <a:endParaRPr lang="es-ES"/>
        </a:p>
      </dgm:t>
    </dgm:pt>
    <dgm:pt modelId="{AE9F5CF0-7DB9-4925-977C-4B1F7872F35B}" type="sibTrans" cxnId="{6D2AD0B9-ADA5-4F21-972C-1A923BB3866F}">
      <dgm:prSet/>
      <dgm:spPr/>
      <dgm:t>
        <a:bodyPr/>
        <a:lstStyle/>
        <a:p>
          <a:endParaRPr lang="es-ES"/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/>
            <a:t>Jefe(a) Casa Club Adulto Mayor</a:t>
          </a:r>
        </a:p>
        <a:p>
          <a:endParaRPr lang="es-ES" sz="1200" dirty="0"/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/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/>
        </a:p>
      </dgm:t>
    </dgm:pt>
    <dgm:pt modelId="{45EDA165-503E-4275-96CF-1CD473552A8E}">
      <dgm:prSet custT="1"/>
      <dgm:spPr/>
      <dgm:t>
        <a:bodyPr/>
        <a:lstStyle/>
        <a:p>
          <a:r>
            <a:rPr lang="es-ES" sz="1200" dirty="0"/>
            <a:t>Trabajadores (as) Sociales</a:t>
          </a:r>
        </a:p>
      </dgm:t>
    </dgm:pt>
    <dgm:pt modelId="{980358AC-0673-4498-A034-AC922B8F743A}" type="parTrans" cxnId="{8E5D7C33-EC9C-450F-B20A-E1B65B69FCBE}">
      <dgm:prSet/>
      <dgm:spPr/>
      <dgm:t>
        <a:bodyPr/>
        <a:lstStyle/>
        <a:p>
          <a:endParaRPr lang="es-ES"/>
        </a:p>
      </dgm:t>
    </dgm:pt>
    <dgm:pt modelId="{CAD05D0A-D964-4262-9E43-C73CAF0185D0}" type="sibTrans" cxnId="{8E5D7C33-EC9C-450F-B20A-E1B65B69FCBE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FA197FB-C633-47E0-8B5B-78B9B8F11395}" type="pres">
      <dgm:prSet presAssocID="{8C8E5E3D-BFCA-484D-BDA5-082D849A0E88}" presName="hierRoot1" presStyleCnt="0">
        <dgm:presLayoutVars>
          <dgm:hierBranch val="init"/>
        </dgm:presLayoutVars>
      </dgm:prSet>
      <dgm:spPr/>
    </dgm:pt>
    <dgm:pt modelId="{18F96066-D726-4500-9DE3-85B858604660}" type="pres">
      <dgm:prSet presAssocID="{8C8E5E3D-BFCA-484D-BDA5-082D849A0E88}" presName="rootComposite1" presStyleCnt="0"/>
      <dgm:spPr/>
    </dgm:pt>
    <dgm:pt modelId="{63E89141-AF56-4106-926E-793C4F5D19CB}" type="pres">
      <dgm:prSet presAssocID="{8C8E5E3D-BFCA-484D-BDA5-082D849A0E88}" presName="rootText1" presStyleLbl="node0" presStyleIdx="0" presStyleCnt="1" custScaleX="648608" custScaleY="149891" custLinFactNeighborY="47680">
        <dgm:presLayoutVars>
          <dgm:chPref val="3"/>
        </dgm:presLayoutVars>
      </dgm:prSet>
      <dgm:spPr/>
    </dgm:pt>
    <dgm:pt modelId="{C0B7160C-7818-4D86-8747-271998C13E65}" type="pres">
      <dgm:prSet presAssocID="{8C8E5E3D-BFCA-484D-BDA5-082D849A0E88}" presName="rootConnector1" presStyleLbl="node1" presStyleIdx="0" presStyleCnt="0"/>
      <dgm:spPr/>
    </dgm:pt>
    <dgm:pt modelId="{CB76B3A8-DC82-4F56-B79E-012F61675495}" type="pres">
      <dgm:prSet presAssocID="{8C8E5E3D-BFCA-484D-BDA5-082D849A0E88}" presName="hierChild2" presStyleCnt="0"/>
      <dgm:spPr/>
    </dgm:pt>
    <dgm:pt modelId="{1A356AF4-E14A-4730-A0C7-0731E72B3FB4}" type="pres">
      <dgm:prSet presAssocID="{0B2D0B17-D745-4774-831D-8CA872D09482}" presName="Name37" presStyleLbl="parChTrans1D2" presStyleIdx="0" presStyleCnt="1"/>
      <dgm:spPr/>
    </dgm:pt>
    <dgm:pt modelId="{552437FB-C15B-4D88-8D28-B1AE2955C498}" type="pres">
      <dgm:prSet presAssocID="{0A548247-9578-4873-AD37-608D19C9C451}" presName="hierRoot2" presStyleCnt="0">
        <dgm:presLayoutVars>
          <dgm:hierBranch val="init"/>
        </dgm:presLayoutVars>
      </dgm:prSet>
      <dgm:spPr/>
    </dgm:pt>
    <dgm:pt modelId="{34C9F4D7-3197-49F6-BA4E-09C7505B63D5}" type="pres">
      <dgm:prSet presAssocID="{0A548247-9578-4873-AD37-608D19C9C451}" presName="rootComposite" presStyleCnt="0"/>
      <dgm:spPr/>
    </dgm:pt>
    <dgm:pt modelId="{F9B92964-2559-4F6B-9C26-719B04165F61}" type="pres">
      <dgm:prSet presAssocID="{0A548247-9578-4873-AD37-608D19C9C451}" presName="rootText" presStyleLbl="node2" presStyleIdx="0" presStyleCnt="1" custScaleX="458618" custLinFactNeighborY="51624">
        <dgm:presLayoutVars>
          <dgm:chPref val="3"/>
        </dgm:presLayoutVars>
      </dgm:prSet>
      <dgm:spPr/>
    </dgm:pt>
    <dgm:pt modelId="{7AA16C43-E45E-433A-872A-D766DEB11ECB}" type="pres">
      <dgm:prSet presAssocID="{0A548247-9578-4873-AD37-608D19C9C451}" presName="rootConnector" presStyleLbl="node2" presStyleIdx="0" presStyleCnt="1"/>
      <dgm:spPr/>
    </dgm:pt>
    <dgm:pt modelId="{ABDD5568-2185-425C-88A4-04C6AB1AA0D2}" type="pres">
      <dgm:prSet presAssocID="{0A548247-9578-4873-AD37-608D19C9C451}" presName="hierChild4" presStyleCnt="0"/>
      <dgm:spPr/>
    </dgm:pt>
    <dgm:pt modelId="{A738FE38-F93C-4365-801F-61CFD0F8DE65}" type="pres">
      <dgm:prSet presAssocID="{5C85604B-79B4-4F57-A35A-AE2E4374E5DD}" presName="Name37" presStyleLbl="parChTrans1D3" presStyleIdx="0" presStyleCnt="6"/>
      <dgm:spPr/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</dgm:pt>
    <dgm:pt modelId="{0E91B49C-F4CA-42DC-9D1B-0CCD76B6B7FC}" type="pres">
      <dgm:prSet presAssocID="{A947C227-640F-4BE8-A036-1FEB21892E60}" presName="rootComposite" presStyleCnt="0"/>
      <dgm:spPr/>
    </dgm:pt>
    <dgm:pt modelId="{D7E34BF1-1091-46C8-B9AA-5B5C67A90A9C}" type="pres">
      <dgm:prSet presAssocID="{A947C227-640F-4BE8-A036-1FEB21892E60}" presName="rootText" presStyleLbl="node3" presStyleIdx="0" presStyleCnt="3" custScaleX="227287" custScaleY="210700" custLinFactNeighborX="-78513" custLinFactNeighborY="45882">
        <dgm:presLayoutVars>
          <dgm:chPref val="3"/>
        </dgm:presLayoutVars>
      </dgm:prSet>
      <dgm:spPr/>
    </dgm:pt>
    <dgm:pt modelId="{380FAD24-73E7-4A0B-963F-C11692549816}" type="pres">
      <dgm:prSet presAssocID="{A947C227-640F-4BE8-A036-1FEB21892E60}" presName="rootConnector" presStyleLbl="node3" presStyleIdx="0" presStyleCnt="3"/>
      <dgm:spPr/>
    </dgm:pt>
    <dgm:pt modelId="{EFD3540F-CDBC-48E8-A736-935AC22CA40F}" type="pres">
      <dgm:prSet presAssocID="{A947C227-640F-4BE8-A036-1FEB21892E60}" presName="hierChild4" presStyleCnt="0"/>
      <dgm:spPr/>
    </dgm:pt>
    <dgm:pt modelId="{F6F791DB-8C05-4E5F-87DF-5EC3DD5CEB90}" type="pres">
      <dgm:prSet presAssocID="{A947C227-640F-4BE8-A036-1FEB21892E60}" presName="hierChild5" presStyleCnt="0"/>
      <dgm:spPr/>
    </dgm:pt>
    <dgm:pt modelId="{BAB029C1-056D-4D5A-B7C0-4186124E61CF}" type="pres">
      <dgm:prSet presAssocID="{107AEA15-CC9B-4186-BDC4-798283CE9FCD}" presName="Name111" presStyleLbl="parChTrans1D4" presStyleIdx="0" presStyleCnt="8"/>
      <dgm:spPr/>
    </dgm:pt>
    <dgm:pt modelId="{59C0FA02-3B79-4936-97FD-5F30FECE03FE}" type="pres">
      <dgm:prSet presAssocID="{48EAA90D-38E1-472D-9913-B8047836044E}" presName="hierRoot3" presStyleCnt="0">
        <dgm:presLayoutVars>
          <dgm:hierBranch val="l"/>
        </dgm:presLayoutVars>
      </dgm:prSet>
      <dgm:spPr/>
    </dgm:pt>
    <dgm:pt modelId="{F8319563-35EA-4355-9F01-CD7C4043D903}" type="pres">
      <dgm:prSet presAssocID="{48EAA90D-38E1-472D-9913-B8047836044E}" presName="rootComposite3" presStyleCnt="0"/>
      <dgm:spPr/>
    </dgm:pt>
    <dgm:pt modelId="{D7FE61AD-6F84-4126-9667-81DB0ABF5AAB}" type="pres">
      <dgm:prSet presAssocID="{48EAA90D-38E1-472D-9913-B8047836044E}" presName="rootText3" presStyleLbl="asst3" presStyleIdx="0" presStyleCnt="7" custScaleX="149695" custScaleY="183224" custLinFactNeighborX="-87473" custLinFactNeighborY="53982">
        <dgm:presLayoutVars>
          <dgm:chPref val="3"/>
        </dgm:presLayoutVars>
      </dgm:prSet>
      <dgm:spPr/>
    </dgm:pt>
    <dgm:pt modelId="{11375D31-4422-40DF-9004-F7ED65B6C8AB}" type="pres">
      <dgm:prSet presAssocID="{48EAA90D-38E1-472D-9913-B8047836044E}" presName="rootConnector3" presStyleLbl="asst3" presStyleIdx="0" presStyleCnt="7"/>
      <dgm:spPr/>
    </dgm:pt>
    <dgm:pt modelId="{76B05B2A-575F-43CF-B43E-D1BB38660D78}" type="pres">
      <dgm:prSet presAssocID="{48EAA90D-38E1-472D-9913-B8047836044E}" presName="hierChild6" presStyleCnt="0"/>
      <dgm:spPr/>
    </dgm:pt>
    <dgm:pt modelId="{ECD6ED8F-6CB4-4560-8EEF-87FCE200F0DC}" type="pres">
      <dgm:prSet presAssocID="{48EAA90D-38E1-472D-9913-B8047836044E}" presName="hierChild7" presStyleCnt="0"/>
      <dgm:spPr/>
    </dgm:pt>
    <dgm:pt modelId="{407017F8-9309-4CB4-A0F8-388461832D75}" type="pres">
      <dgm:prSet presAssocID="{D257CF77-699C-4563-B4A7-FC11FF94D147}" presName="Name111" presStyleLbl="parChTrans1D4" presStyleIdx="1" presStyleCnt="8"/>
      <dgm:spPr/>
    </dgm:pt>
    <dgm:pt modelId="{A66D5795-7D65-4C2F-B98A-324B6603F9C6}" type="pres">
      <dgm:prSet presAssocID="{41239CCB-603D-40F9-B03F-D0D2ED49E19A}" presName="hierRoot3" presStyleCnt="0">
        <dgm:presLayoutVars>
          <dgm:hierBranch val="init"/>
        </dgm:presLayoutVars>
      </dgm:prSet>
      <dgm:spPr/>
    </dgm:pt>
    <dgm:pt modelId="{5B28F3F9-FC69-4520-AE8B-23FB3DC04CB4}" type="pres">
      <dgm:prSet presAssocID="{41239CCB-603D-40F9-B03F-D0D2ED49E19A}" presName="rootComposite3" presStyleCnt="0"/>
      <dgm:spPr/>
    </dgm:pt>
    <dgm:pt modelId="{5725AE68-C6FE-4E79-B7EA-81EABDD4F455}" type="pres">
      <dgm:prSet presAssocID="{41239CCB-603D-40F9-B03F-D0D2ED49E19A}" presName="rootText3" presStyleLbl="asst3" presStyleIdx="1" presStyleCnt="7" custScaleX="142486" custScaleY="154671" custLinFactX="-27795" custLinFactNeighborX="-100000" custLinFactNeighborY="69220">
        <dgm:presLayoutVars>
          <dgm:chPref val="3"/>
        </dgm:presLayoutVars>
      </dgm:prSet>
      <dgm:spPr/>
    </dgm:pt>
    <dgm:pt modelId="{AF27C2F9-0371-4E36-8DF4-5F90A591873C}" type="pres">
      <dgm:prSet presAssocID="{41239CCB-603D-40F9-B03F-D0D2ED49E19A}" presName="rootConnector3" presStyleLbl="asst3" presStyleIdx="1" presStyleCnt="7"/>
      <dgm:spPr/>
    </dgm:pt>
    <dgm:pt modelId="{232FA3DC-65AE-44E1-8171-3145D6848D7F}" type="pres">
      <dgm:prSet presAssocID="{41239CCB-603D-40F9-B03F-D0D2ED49E19A}" presName="hierChild6" presStyleCnt="0"/>
      <dgm:spPr/>
    </dgm:pt>
    <dgm:pt modelId="{8B5A4BC0-9E6D-46D0-8F92-8F958EEDE946}" type="pres">
      <dgm:prSet presAssocID="{41239CCB-603D-40F9-B03F-D0D2ED49E19A}" presName="hierChild7" presStyleCnt="0"/>
      <dgm:spPr/>
    </dgm:pt>
    <dgm:pt modelId="{E5458394-1D70-4215-A869-D1F0737FBAC1}" type="pres">
      <dgm:prSet presAssocID="{5C4EC2E4-6B14-4D70-AA1B-55A2ABDE6CF2}" presName="Name111" presStyleLbl="parChTrans1D4" presStyleIdx="2" presStyleCnt="8"/>
      <dgm:spPr/>
    </dgm:pt>
    <dgm:pt modelId="{685B6EF2-0237-4E03-8973-F5BC97388A5C}" type="pres">
      <dgm:prSet presAssocID="{A37CF564-CD5A-468B-970D-3B610AC35A75}" presName="hierRoot3" presStyleCnt="0">
        <dgm:presLayoutVars>
          <dgm:hierBranch val="init"/>
        </dgm:presLayoutVars>
      </dgm:prSet>
      <dgm:spPr/>
    </dgm:pt>
    <dgm:pt modelId="{70EE121E-659D-48AB-AE7D-6EED8DC501A8}" type="pres">
      <dgm:prSet presAssocID="{A37CF564-CD5A-468B-970D-3B610AC35A75}" presName="rootComposite3" presStyleCnt="0"/>
      <dgm:spPr/>
    </dgm:pt>
    <dgm:pt modelId="{FC1C0D18-1F6C-43FB-82EA-BE022C6BA945}" type="pres">
      <dgm:prSet presAssocID="{A37CF564-CD5A-468B-970D-3B610AC35A75}" presName="rootText3" presStyleLbl="asst3" presStyleIdx="2" presStyleCnt="7" custScaleX="122365" custScaleY="155898" custLinFactNeighborX="38081" custLinFactNeighborY="70038">
        <dgm:presLayoutVars>
          <dgm:chPref val="3"/>
        </dgm:presLayoutVars>
      </dgm:prSet>
      <dgm:spPr/>
    </dgm:pt>
    <dgm:pt modelId="{5BABE6E5-170F-4135-AC2D-B9EEF3BC12DA}" type="pres">
      <dgm:prSet presAssocID="{A37CF564-CD5A-468B-970D-3B610AC35A75}" presName="rootConnector3" presStyleLbl="asst3" presStyleIdx="2" presStyleCnt="7"/>
      <dgm:spPr/>
    </dgm:pt>
    <dgm:pt modelId="{0C86AFDE-0A15-4096-9CED-2F6E663E87FE}" type="pres">
      <dgm:prSet presAssocID="{A37CF564-CD5A-468B-970D-3B610AC35A75}" presName="hierChild6" presStyleCnt="0"/>
      <dgm:spPr/>
    </dgm:pt>
    <dgm:pt modelId="{7A7C9FAE-3A2A-4F96-81AD-BDE746B22FD1}" type="pres">
      <dgm:prSet presAssocID="{A37CF564-CD5A-468B-970D-3B610AC35A75}" presName="hierChild7" presStyleCnt="0"/>
      <dgm:spPr/>
    </dgm:pt>
    <dgm:pt modelId="{8CFFAE0C-FB69-487F-9B96-4628D5A14942}" type="pres">
      <dgm:prSet presAssocID="{CBB529E0-0265-4650-8796-22550F2D2F3B}" presName="Name111" presStyleLbl="parChTrans1D4" presStyleIdx="3" presStyleCnt="8"/>
      <dgm:spPr/>
    </dgm:pt>
    <dgm:pt modelId="{2B4B77B1-B582-414C-8573-71B6665C4B33}" type="pres">
      <dgm:prSet presAssocID="{073C511A-7412-47AA-A94B-BB775D92CE97}" presName="hierRoot3" presStyleCnt="0">
        <dgm:presLayoutVars>
          <dgm:hierBranch val="init"/>
        </dgm:presLayoutVars>
      </dgm:prSet>
      <dgm:spPr/>
    </dgm:pt>
    <dgm:pt modelId="{EF66C890-98D8-47D7-B343-E743687F91FD}" type="pres">
      <dgm:prSet presAssocID="{073C511A-7412-47AA-A94B-BB775D92CE97}" presName="rootComposite3" presStyleCnt="0"/>
      <dgm:spPr/>
    </dgm:pt>
    <dgm:pt modelId="{F66432D2-4E01-408C-84A8-DA4FE411B8C7}" type="pres">
      <dgm:prSet presAssocID="{073C511A-7412-47AA-A94B-BB775D92CE97}" presName="rootText3" presStyleLbl="asst3" presStyleIdx="3" presStyleCnt="7" custScaleX="207165" custScaleY="157023" custLinFactX="-1545" custLinFactY="100000" custLinFactNeighborX="-100000" custLinFactNeighborY="138869">
        <dgm:presLayoutVars>
          <dgm:chPref val="3"/>
        </dgm:presLayoutVars>
      </dgm:prSet>
      <dgm:spPr/>
    </dgm:pt>
    <dgm:pt modelId="{D96FA38B-2C80-453C-9555-C047F52B1AB9}" type="pres">
      <dgm:prSet presAssocID="{073C511A-7412-47AA-A94B-BB775D92CE97}" presName="rootConnector3" presStyleLbl="asst3" presStyleIdx="3" presStyleCnt="7"/>
      <dgm:spPr/>
    </dgm:pt>
    <dgm:pt modelId="{1FA27629-24B9-40DF-BA36-9A6962EC72C3}" type="pres">
      <dgm:prSet presAssocID="{073C511A-7412-47AA-A94B-BB775D92CE97}" presName="hierChild6" presStyleCnt="0"/>
      <dgm:spPr/>
    </dgm:pt>
    <dgm:pt modelId="{9C36613D-F865-4054-A920-EE37A31EEFEA}" type="pres">
      <dgm:prSet presAssocID="{073C511A-7412-47AA-A94B-BB775D92CE97}" presName="hierChild7" presStyleCnt="0"/>
      <dgm:spPr/>
    </dgm:pt>
    <dgm:pt modelId="{97291769-149E-4B3D-A891-D8245223C0E6}" type="pres">
      <dgm:prSet presAssocID="{C93F6542-75A2-4744-9334-0C1DB1529F92}" presName="Name111" presStyleLbl="parChTrans1D4" presStyleIdx="4" presStyleCnt="8"/>
      <dgm:spPr/>
    </dgm:pt>
    <dgm:pt modelId="{03BCAE65-9611-434F-8FD9-8A7D16435C7B}" type="pres">
      <dgm:prSet presAssocID="{67F012DD-F0C3-4023-9473-34BBF2327A25}" presName="hierRoot3" presStyleCnt="0">
        <dgm:presLayoutVars>
          <dgm:hierBranch val="init"/>
        </dgm:presLayoutVars>
      </dgm:prSet>
      <dgm:spPr/>
    </dgm:pt>
    <dgm:pt modelId="{2CC0B6A9-5C31-4128-8B2E-05AECDACF379}" type="pres">
      <dgm:prSet presAssocID="{67F012DD-F0C3-4023-9473-34BBF2327A25}" presName="rootComposite3" presStyleCnt="0"/>
      <dgm:spPr/>
    </dgm:pt>
    <dgm:pt modelId="{21B92D49-5C61-481E-B8C9-96D235E47DBD}" type="pres">
      <dgm:prSet presAssocID="{67F012DD-F0C3-4023-9473-34BBF2327A25}" presName="rootText3" presStyleLbl="asst3" presStyleIdx="4" presStyleCnt="7" custScaleY="93181" custLinFactY="100000" custLinFactNeighborX="46674" custLinFactNeighborY="108311">
        <dgm:presLayoutVars>
          <dgm:chPref val="3"/>
        </dgm:presLayoutVars>
      </dgm:prSet>
      <dgm:spPr/>
    </dgm:pt>
    <dgm:pt modelId="{BCAA2FF5-FB58-41B7-810D-3DFE927B9390}" type="pres">
      <dgm:prSet presAssocID="{67F012DD-F0C3-4023-9473-34BBF2327A25}" presName="rootConnector3" presStyleLbl="asst3" presStyleIdx="4" presStyleCnt="7"/>
      <dgm:spPr/>
    </dgm:pt>
    <dgm:pt modelId="{D482E6C2-1380-4E00-BD03-FFB4781D5FE5}" type="pres">
      <dgm:prSet presAssocID="{67F012DD-F0C3-4023-9473-34BBF2327A25}" presName="hierChild6" presStyleCnt="0"/>
      <dgm:spPr/>
    </dgm:pt>
    <dgm:pt modelId="{4E83DAD8-E5D2-4713-B978-8D149B28C8CD}" type="pres">
      <dgm:prSet presAssocID="{67F012DD-F0C3-4023-9473-34BBF2327A25}" presName="hierChild7" presStyleCnt="0"/>
      <dgm:spPr/>
    </dgm:pt>
    <dgm:pt modelId="{4BEEAC9B-F9D2-46B0-A85C-0863E00C1519}" type="pres">
      <dgm:prSet presAssocID="{1409A8F7-BE27-478B-9EFD-3AEEC25C9C1C}" presName="Name111" presStyleLbl="parChTrans1D4" presStyleIdx="5" presStyleCnt="8"/>
      <dgm:spPr/>
    </dgm:pt>
    <dgm:pt modelId="{2C5CE6D1-88FE-4797-99F9-654B04CE757B}" type="pres">
      <dgm:prSet presAssocID="{4360CC78-2A35-4356-8228-A02A0AE01A10}" presName="hierRoot3" presStyleCnt="0">
        <dgm:presLayoutVars>
          <dgm:hierBranch val="l"/>
        </dgm:presLayoutVars>
      </dgm:prSet>
      <dgm:spPr/>
    </dgm:pt>
    <dgm:pt modelId="{217089BD-CE57-40C6-88EA-A24CD33F06E1}" type="pres">
      <dgm:prSet presAssocID="{4360CC78-2A35-4356-8228-A02A0AE01A10}" presName="rootComposite3" presStyleCnt="0"/>
      <dgm:spPr/>
    </dgm:pt>
    <dgm:pt modelId="{A143D280-99A2-44AF-8E55-228F9BB479D4}" type="pres">
      <dgm:prSet presAssocID="{4360CC78-2A35-4356-8228-A02A0AE01A10}" presName="rootText3" presStyleLbl="asst3" presStyleIdx="5" presStyleCnt="7" custScaleX="147235" custScaleY="148596" custLinFactY="-100000" custLinFactNeighborX="-87861" custLinFactNeighborY="-174348">
        <dgm:presLayoutVars>
          <dgm:chPref val="3"/>
        </dgm:presLayoutVars>
      </dgm:prSet>
      <dgm:spPr/>
    </dgm:pt>
    <dgm:pt modelId="{D10F77E6-3C32-4F08-9114-7E5A9FCDCD6F}" type="pres">
      <dgm:prSet presAssocID="{4360CC78-2A35-4356-8228-A02A0AE01A10}" presName="rootConnector3" presStyleLbl="asst3" presStyleIdx="5" presStyleCnt="7"/>
      <dgm:spPr/>
    </dgm:pt>
    <dgm:pt modelId="{2DB0957C-0D97-4901-B09F-A6260F0598CA}" type="pres">
      <dgm:prSet presAssocID="{4360CC78-2A35-4356-8228-A02A0AE01A10}" presName="hierChild6" presStyleCnt="0"/>
      <dgm:spPr/>
    </dgm:pt>
    <dgm:pt modelId="{A94DC38D-E513-476A-8681-DA6D48859589}" type="pres">
      <dgm:prSet presAssocID="{4360CC78-2A35-4356-8228-A02A0AE01A10}" presName="hierChild7" presStyleCnt="0"/>
      <dgm:spPr/>
    </dgm:pt>
    <dgm:pt modelId="{998D960F-3964-4064-9CE7-753CFE40AE92}" type="pres">
      <dgm:prSet presAssocID="{8C753173-3A7C-43D8-B63A-D50C3A3D15D3}" presName="Name111" presStyleLbl="parChTrans1D4" presStyleIdx="6" presStyleCnt="8"/>
      <dgm:spPr/>
    </dgm:pt>
    <dgm:pt modelId="{BD699FC1-D7DC-4974-B812-19590F23F3AC}" type="pres">
      <dgm:prSet presAssocID="{7FD56791-8149-4199-82BF-C4017D798761}" presName="hierRoot3" presStyleCnt="0">
        <dgm:presLayoutVars>
          <dgm:hierBranch val="l"/>
        </dgm:presLayoutVars>
      </dgm:prSet>
      <dgm:spPr/>
    </dgm:pt>
    <dgm:pt modelId="{D01EC8FC-1211-4B19-9344-A886984FB434}" type="pres">
      <dgm:prSet presAssocID="{7FD56791-8149-4199-82BF-C4017D798761}" presName="rootComposite3" presStyleCnt="0"/>
      <dgm:spPr/>
    </dgm:pt>
    <dgm:pt modelId="{C82C1675-F0CA-427A-B04F-6C9BB9B4D9EB}" type="pres">
      <dgm:prSet presAssocID="{7FD56791-8149-4199-82BF-C4017D798761}" presName="rootText3" presStyleLbl="asst3" presStyleIdx="6" presStyleCnt="7" custScaleX="173917" custScaleY="241941" custLinFactX="-100000" custLinFactNeighborX="-185771" custLinFactNeighborY="-97068">
        <dgm:presLayoutVars>
          <dgm:chPref val="3"/>
        </dgm:presLayoutVars>
      </dgm:prSet>
      <dgm:spPr/>
    </dgm:pt>
    <dgm:pt modelId="{AF9C8922-F692-46B6-BFB5-1612B9B6011E}" type="pres">
      <dgm:prSet presAssocID="{7FD56791-8149-4199-82BF-C4017D798761}" presName="rootConnector3" presStyleLbl="asst3" presStyleIdx="6" presStyleCnt="7"/>
      <dgm:spPr/>
    </dgm:pt>
    <dgm:pt modelId="{B13121DB-3045-4C9D-B588-E7C00616FCBB}" type="pres">
      <dgm:prSet presAssocID="{7FD56791-8149-4199-82BF-C4017D798761}" presName="hierChild6" presStyleCnt="0"/>
      <dgm:spPr/>
    </dgm:pt>
    <dgm:pt modelId="{13BD4F38-2966-4943-9810-1F808C9F3A9A}" type="pres">
      <dgm:prSet presAssocID="{7FD56791-8149-4199-82BF-C4017D798761}" presName="hierChild7" presStyleCnt="0"/>
      <dgm:spPr/>
    </dgm:pt>
    <dgm:pt modelId="{E38DF999-CA90-4FAD-AB06-D463A3C1A606}" type="pres">
      <dgm:prSet presAssocID="{B2B3547B-0BEC-42C0-A198-7ED0CE03F9D2}" presName="Name37" presStyleLbl="parChTrans1D3" presStyleIdx="1" presStyleCnt="6"/>
      <dgm:spPr/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</dgm:pt>
    <dgm:pt modelId="{DEC605ED-C56F-41F1-B901-5A56D5FD7505}" type="pres">
      <dgm:prSet presAssocID="{578EA4F5-B16A-426F-9B2E-E5C3BC971CB4}" presName="rootComposite" presStyleCnt="0"/>
      <dgm:spPr/>
    </dgm:pt>
    <dgm:pt modelId="{8A78EE21-D9DA-4E78-9E88-6EC8FCDB7BE9}" type="pres">
      <dgm:prSet presAssocID="{578EA4F5-B16A-426F-9B2E-E5C3BC971CB4}" presName="rootText" presStyleLbl="node3" presStyleIdx="1" presStyleCnt="3" custScaleX="187372" custScaleY="210700" custLinFactNeighborX="7" custLinFactNeighborY="58829">
        <dgm:presLayoutVars>
          <dgm:chPref val="3"/>
        </dgm:presLayoutVars>
      </dgm:prSet>
      <dgm:spPr/>
    </dgm:pt>
    <dgm:pt modelId="{04C9188C-0BDA-4D29-85E1-4859FA8AFBC5}" type="pres">
      <dgm:prSet presAssocID="{578EA4F5-B16A-426F-9B2E-E5C3BC971CB4}" presName="rootConnector" presStyleLbl="node3" presStyleIdx="1" presStyleCnt="3"/>
      <dgm:spPr/>
    </dgm:pt>
    <dgm:pt modelId="{26CB0333-EF0C-4D3B-A1E4-02BA56C14342}" type="pres">
      <dgm:prSet presAssocID="{578EA4F5-B16A-426F-9B2E-E5C3BC971CB4}" presName="hierChild4" presStyleCnt="0"/>
      <dgm:spPr/>
    </dgm:pt>
    <dgm:pt modelId="{EAA72693-531E-4892-B38E-379EE389948D}" type="pres">
      <dgm:prSet presAssocID="{578EA4F5-B16A-426F-9B2E-E5C3BC971CB4}" presName="hierChild5" presStyleCnt="0"/>
      <dgm:spPr/>
    </dgm:pt>
    <dgm:pt modelId="{263D7177-E435-4EF5-AC56-BC8CDEBDFE2E}" type="pres">
      <dgm:prSet presAssocID="{7AC1ABB1-0345-45D7-9C57-93BD0BA1DDE6}" presName="Name37" presStyleLbl="parChTrans1D3" presStyleIdx="2" presStyleCnt="6"/>
      <dgm:spPr/>
    </dgm:pt>
    <dgm:pt modelId="{DAE20395-680B-4947-8C7B-1F7DC8BC93E6}" type="pres">
      <dgm:prSet presAssocID="{A70BDA97-574C-4B12-9267-F9389BBC704E}" presName="hierRoot2" presStyleCnt="0">
        <dgm:presLayoutVars>
          <dgm:hierBranch/>
        </dgm:presLayoutVars>
      </dgm:prSet>
      <dgm:spPr/>
    </dgm:pt>
    <dgm:pt modelId="{8C0D4A57-83C7-409E-8AE1-EC64466DA0B6}" type="pres">
      <dgm:prSet presAssocID="{A70BDA97-574C-4B12-9267-F9389BBC704E}" presName="rootComposite" presStyleCnt="0"/>
      <dgm:spPr/>
    </dgm:pt>
    <dgm:pt modelId="{7282522A-7F30-4E2E-A538-F7EBE71D52B3}" type="pres">
      <dgm:prSet presAssocID="{A70BDA97-574C-4B12-9267-F9389BBC704E}" presName="rootText" presStyleLbl="node3" presStyleIdx="2" presStyleCnt="3" custScaleX="201866" custScaleY="210700" custLinFactNeighborX="25526" custLinFactNeighborY="45509">
        <dgm:presLayoutVars>
          <dgm:chPref val="3"/>
        </dgm:presLayoutVars>
      </dgm:prSet>
      <dgm:spPr/>
    </dgm:pt>
    <dgm:pt modelId="{E953A4C3-7A8E-4E7F-AC07-CC1A147B8E8F}" type="pres">
      <dgm:prSet presAssocID="{A70BDA97-574C-4B12-9267-F9389BBC704E}" presName="rootConnector" presStyleLbl="node3" presStyleIdx="2" presStyleCnt="3"/>
      <dgm:spPr/>
    </dgm:pt>
    <dgm:pt modelId="{41168A99-9A32-4386-B4CB-A207857B8A44}" type="pres">
      <dgm:prSet presAssocID="{A70BDA97-574C-4B12-9267-F9389BBC704E}" presName="hierChild4" presStyleCnt="0"/>
      <dgm:spPr/>
    </dgm:pt>
    <dgm:pt modelId="{5F3843B8-5D44-4C98-9F62-CD994FDEF5B8}" type="pres">
      <dgm:prSet presAssocID="{980358AC-0673-4498-A034-AC922B8F743A}" presName="Name35" presStyleLbl="parChTrans1D4" presStyleIdx="7" presStyleCnt="8"/>
      <dgm:spPr/>
    </dgm:pt>
    <dgm:pt modelId="{F7FE0FDF-2DD6-449F-926C-0EFD96894B29}" type="pres">
      <dgm:prSet presAssocID="{45EDA165-503E-4275-96CF-1CD473552A8E}" presName="hierRoot2" presStyleCnt="0">
        <dgm:presLayoutVars>
          <dgm:hierBranch val="init"/>
        </dgm:presLayoutVars>
      </dgm:prSet>
      <dgm:spPr/>
    </dgm:pt>
    <dgm:pt modelId="{A246A12C-5338-465D-B48D-A6062B20E649}" type="pres">
      <dgm:prSet presAssocID="{45EDA165-503E-4275-96CF-1CD473552A8E}" presName="rootComposite" presStyleCnt="0"/>
      <dgm:spPr/>
    </dgm:pt>
    <dgm:pt modelId="{2758B062-0101-4E92-A4FC-4ECD665B3943}" type="pres">
      <dgm:prSet presAssocID="{45EDA165-503E-4275-96CF-1CD473552A8E}" presName="rootText" presStyleLbl="node4" presStyleIdx="0" presStyleCnt="1" custScaleX="172984" custScaleY="327045" custLinFactNeighborX="25253" custLinFactNeighborY="60883">
        <dgm:presLayoutVars>
          <dgm:chPref val="3"/>
        </dgm:presLayoutVars>
      </dgm:prSet>
      <dgm:spPr/>
    </dgm:pt>
    <dgm:pt modelId="{02C50DF8-63BF-4B99-A014-BAD9BE5B4061}" type="pres">
      <dgm:prSet presAssocID="{45EDA165-503E-4275-96CF-1CD473552A8E}" presName="rootConnector" presStyleLbl="node4" presStyleIdx="0" presStyleCnt="1"/>
      <dgm:spPr/>
    </dgm:pt>
    <dgm:pt modelId="{E4DC0186-B557-41E4-8163-CE278CCF206F}" type="pres">
      <dgm:prSet presAssocID="{45EDA165-503E-4275-96CF-1CD473552A8E}" presName="hierChild4" presStyleCnt="0"/>
      <dgm:spPr/>
    </dgm:pt>
    <dgm:pt modelId="{3E8A3442-EAF2-4ADA-BBAB-2285372EA289}" type="pres">
      <dgm:prSet presAssocID="{45EDA165-503E-4275-96CF-1CD473552A8E}" presName="hierChild5" presStyleCnt="0"/>
      <dgm:spPr/>
    </dgm:pt>
    <dgm:pt modelId="{C29C2190-8FAA-406A-85D9-242FF610553B}" type="pres">
      <dgm:prSet presAssocID="{A70BDA97-574C-4B12-9267-F9389BBC704E}" presName="hierChild5" presStyleCnt="0"/>
      <dgm:spPr/>
    </dgm:pt>
    <dgm:pt modelId="{F5472589-15EA-4135-8F3A-754883407819}" type="pres">
      <dgm:prSet presAssocID="{0A548247-9578-4873-AD37-608D19C9C451}" presName="hierChild5" presStyleCnt="0"/>
      <dgm:spPr/>
    </dgm:pt>
    <dgm:pt modelId="{D69DE3C5-038B-4A03-BA51-9901410AF0BF}" type="pres">
      <dgm:prSet presAssocID="{443595EA-ADA7-4AD9-B274-84DFEB031C19}" presName="Name111" presStyleLbl="parChTrans1D3" presStyleIdx="3" presStyleCnt="6"/>
      <dgm:spPr/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</dgm:pt>
    <dgm:pt modelId="{D1F60056-C560-434F-92CC-5BB1DAC8B113}" type="pres">
      <dgm:prSet presAssocID="{ABB9AF1B-722A-4F26-BE86-CF32E3D28478}" presName="rootComposite3" presStyleCnt="0"/>
      <dgm:spPr/>
    </dgm:pt>
    <dgm:pt modelId="{57A069DC-19D1-4874-91F2-7CDF95F7C55E}" type="pres">
      <dgm:prSet presAssocID="{ABB9AF1B-722A-4F26-BE86-CF32E3D28478}" presName="rootText3" presStyleLbl="asst2" presStyleIdx="0" presStyleCnt="3" custScaleX="291124" custScaleY="180820" custLinFactNeighborX="-29943" custLinFactNeighborY="54430">
        <dgm:presLayoutVars>
          <dgm:chPref val="3"/>
        </dgm:presLayoutVars>
      </dgm:prSet>
      <dgm:spPr/>
    </dgm:pt>
    <dgm:pt modelId="{88CD02E9-7185-4F49-93F4-5F29EB6A54E6}" type="pres">
      <dgm:prSet presAssocID="{ABB9AF1B-722A-4F26-BE86-CF32E3D28478}" presName="rootConnector3" presStyleLbl="asst2" presStyleIdx="0" presStyleCnt="3"/>
      <dgm:spPr/>
    </dgm:pt>
    <dgm:pt modelId="{C8B7E5AB-B185-46E6-ADB9-C80766C9DFE7}" type="pres">
      <dgm:prSet presAssocID="{ABB9AF1B-722A-4F26-BE86-CF32E3D28478}" presName="hierChild6" presStyleCnt="0"/>
      <dgm:spPr/>
    </dgm:pt>
    <dgm:pt modelId="{68AA989A-F17C-4B28-A2AE-E3890814FCF0}" type="pres">
      <dgm:prSet presAssocID="{ABB9AF1B-722A-4F26-BE86-CF32E3D28478}" presName="hierChild7" presStyleCnt="0"/>
      <dgm:spPr/>
    </dgm:pt>
    <dgm:pt modelId="{1ED80943-DB19-46FD-8144-431E6CE28729}" type="pres">
      <dgm:prSet presAssocID="{BB870D38-D466-4C48-9758-E51BA3F48D81}" presName="Name111" presStyleLbl="parChTrans1D3" presStyleIdx="4" presStyleCnt="6"/>
      <dgm:spPr/>
    </dgm:pt>
    <dgm:pt modelId="{01CFAB2E-6333-4A9C-8A73-CC9EF4569268}" type="pres">
      <dgm:prSet presAssocID="{B8D00DAD-3B9D-4243-9572-C9D8FEC26C6A}" presName="hierRoot3" presStyleCnt="0">
        <dgm:presLayoutVars>
          <dgm:hierBranch val="init"/>
        </dgm:presLayoutVars>
      </dgm:prSet>
      <dgm:spPr/>
    </dgm:pt>
    <dgm:pt modelId="{61C35CBD-F04B-4BB4-90B8-ACC324FDD205}" type="pres">
      <dgm:prSet presAssocID="{B8D00DAD-3B9D-4243-9572-C9D8FEC26C6A}" presName="rootComposite3" presStyleCnt="0"/>
      <dgm:spPr/>
    </dgm:pt>
    <dgm:pt modelId="{9E5AB725-F412-4AAF-8724-298751AFB387}" type="pres">
      <dgm:prSet presAssocID="{B8D00DAD-3B9D-4243-9572-C9D8FEC26C6A}" presName="rootText3" presStyleLbl="asst2" presStyleIdx="1" presStyleCnt="3" custScaleX="251187" custLinFactNeighborX="32888" custLinFactNeighborY="96176">
        <dgm:presLayoutVars>
          <dgm:chPref val="3"/>
        </dgm:presLayoutVars>
      </dgm:prSet>
      <dgm:spPr/>
    </dgm:pt>
    <dgm:pt modelId="{E570C822-57D2-4158-A7A4-B1ED576A9B02}" type="pres">
      <dgm:prSet presAssocID="{B8D00DAD-3B9D-4243-9572-C9D8FEC26C6A}" presName="rootConnector3" presStyleLbl="asst2" presStyleIdx="1" presStyleCnt="3"/>
      <dgm:spPr/>
    </dgm:pt>
    <dgm:pt modelId="{4F92436E-8B72-479C-BDA9-DFA9E57BF795}" type="pres">
      <dgm:prSet presAssocID="{B8D00DAD-3B9D-4243-9572-C9D8FEC26C6A}" presName="hierChild6" presStyleCnt="0"/>
      <dgm:spPr/>
    </dgm:pt>
    <dgm:pt modelId="{A21FB3DF-AEF3-4871-9B04-2959041484AD}" type="pres">
      <dgm:prSet presAssocID="{B8D00DAD-3B9D-4243-9572-C9D8FEC26C6A}" presName="hierChild7" presStyleCnt="0"/>
      <dgm:spPr/>
    </dgm:pt>
    <dgm:pt modelId="{80D2E6AC-20F3-47E9-9822-4A3679C519DE}" type="pres">
      <dgm:prSet presAssocID="{52CA17AE-69FA-4536-8F0D-9C87E2E4D6A4}" presName="Name111" presStyleLbl="parChTrans1D3" presStyleIdx="5" presStyleCnt="6"/>
      <dgm:spPr/>
    </dgm:pt>
    <dgm:pt modelId="{9ADED443-4D84-4AC0-967F-D51E1ACC9A59}" type="pres">
      <dgm:prSet presAssocID="{C5A95902-5E6A-4807-979F-BEBE80BFC67E}" presName="hierRoot3" presStyleCnt="0">
        <dgm:presLayoutVars>
          <dgm:hierBranch val="init"/>
        </dgm:presLayoutVars>
      </dgm:prSet>
      <dgm:spPr/>
    </dgm:pt>
    <dgm:pt modelId="{3B871237-75EC-4631-9A53-8D443A048DCA}" type="pres">
      <dgm:prSet presAssocID="{C5A95902-5E6A-4807-979F-BEBE80BFC67E}" presName="rootComposite3" presStyleCnt="0"/>
      <dgm:spPr/>
    </dgm:pt>
    <dgm:pt modelId="{AD9AC669-F84A-4F87-A900-FFA9EA37FCBA}" type="pres">
      <dgm:prSet presAssocID="{C5A95902-5E6A-4807-979F-BEBE80BFC67E}" presName="rootText3" presStyleLbl="asst2" presStyleIdx="2" presStyleCnt="3" custScaleX="244923" custLinFactNeighborX="15858" custLinFactNeighborY="39800">
        <dgm:presLayoutVars>
          <dgm:chPref val="3"/>
        </dgm:presLayoutVars>
      </dgm:prSet>
      <dgm:spPr/>
    </dgm:pt>
    <dgm:pt modelId="{1196B2DD-C589-48E2-8555-E6AA21AAE53B}" type="pres">
      <dgm:prSet presAssocID="{C5A95902-5E6A-4807-979F-BEBE80BFC67E}" presName="rootConnector3" presStyleLbl="asst2" presStyleIdx="2" presStyleCnt="3"/>
      <dgm:spPr/>
    </dgm:pt>
    <dgm:pt modelId="{75F0CF3A-053A-4E17-A758-B86E9B33741C}" type="pres">
      <dgm:prSet presAssocID="{C5A95902-5E6A-4807-979F-BEBE80BFC67E}" presName="hierChild6" presStyleCnt="0"/>
      <dgm:spPr/>
    </dgm:pt>
    <dgm:pt modelId="{D9D4063A-F3D3-49A6-8278-AEEC5329606E}" type="pres">
      <dgm:prSet presAssocID="{C5A95902-5E6A-4807-979F-BEBE80BFC67E}" presName="hierChild7" presStyleCnt="0"/>
      <dgm:spPr/>
    </dgm:pt>
    <dgm:pt modelId="{FB8A1B61-D4D5-4A8C-A0CE-FF2ED7E7E9F5}" type="pres">
      <dgm:prSet presAssocID="{8C8E5E3D-BFCA-484D-BDA5-082D849A0E88}" presName="hierChild3" presStyleCnt="0"/>
      <dgm:spPr/>
    </dgm:pt>
  </dgm:ptLst>
  <dgm:cxnLst>
    <dgm:cxn modelId="{F0534404-CC2A-48D6-AB3B-F3B16323A6E0}" type="presOf" srcId="{C5A95902-5E6A-4807-979F-BEBE80BFC67E}" destId="{1196B2DD-C589-48E2-8555-E6AA21AAE53B}" srcOrd="1" destOrd="0" presId="urn:microsoft.com/office/officeart/2005/8/layout/orgChart1"/>
    <dgm:cxn modelId="{91567F04-AAEA-49BE-8DD4-FB15E26062DB}" srcId="{8C8E5E3D-BFCA-484D-BDA5-082D849A0E88}" destId="{0A548247-9578-4873-AD37-608D19C9C451}" srcOrd="0" destOrd="0" parTransId="{0B2D0B17-D745-4774-831D-8CA872D09482}" sibTransId="{CC44E41D-CAE4-4603-8CD5-B982B7CF0AD2}"/>
    <dgm:cxn modelId="{D2F9520A-ED97-4CC0-8916-C788EB46CC4E}" type="presOf" srcId="{7FD56791-8149-4199-82BF-C4017D798761}" destId="{C82C1675-F0CA-427A-B04F-6C9BB9B4D9EB}" srcOrd="0" destOrd="0" presId="urn:microsoft.com/office/officeart/2005/8/layout/orgChart1"/>
    <dgm:cxn modelId="{2685230E-62D9-4D56-83CD-872DC46D1515}" srcId="{41239CCB-603D-40F9-B03F-D0D2ED49E19A}" destId="{A37CF564-CD5A-468B-970D-3B610AC35A75}" srcOrd="0" destOrd="0" parTransId="{5C4EC2E4-6B14-4D70-AA1B-55A2ABDE6CF2}" sibTransId="{6316D707-E4B4-4001-A330-5AC707709E28}"/>
    <dgm:cxn modelId="{B2BA6C11-27BC-4D63-921F-37062F100E10}" type="presOf" srcId="{A947C227-640F-4BE8-A036-1FEB21892E60}" destId="{D7E34BF1-1091-46C8-B9AA-5B5C67A90A9C}" srcOrd="0" destOrd="0" presId="urn:microsoft.com/office/officeart/2005/8/layout/orgChart1"/>
    <dgm:cxn modelId="{BCAE2616-5BDF-4975-B3E6-0075A371030A}" type="presOf" srcId="{D257CF77-699C-4563-B4A7-FC11FF94D147}" destId="{407017F8-9309-4CB4-A0F8-388461832D75}" srcOrd="0" destOrd="0" presId="urn:microsoft.com/office/officeart/2005/8/layout/orgChart1"/>
    <dgm:cxn modelId="{A7F99716-6BD5-40EA-ABE4-FA8F5E1675B6}" srcId="{0A548247-9578-4873-AD37-608D19C9C451}" destId="{A70BDA97-574C-4B12-9267-F9389BBC704E}" srcOrd="5" destOrd="0" parTransId="{7AC1ABB1-0345-45D7-9C57-93BD0BA1DDE6}" sibTransId="{656B4757-4D87-4EDE-9C45-001B2E1880FE}"/>
    <dgm:cxn modelId="{5E45F218-FC5A-4E4D-A4C3-3BD355E8E44E}" type="presOf" srcId="{980358AC-0673-4498-A034-AC922B8F743A}" destId="{5F3843B8-5D44-4C98-9F62-CD994FDEF5B8}" srcOrd="0" destOrd="0" presId="urn:microsoft.com/office/officeart/2005/8/layout/orgChart1"/>
    <dgm:cxn modelId="{30F1871F-636C-49C5-A352-72454B936909}" type="presOf" srcId="{ABB9AF1B-722A-4F26-BE86-CF32E3D28478}" destId="{88CD02E9-7185-4F49-93F4-5F29EB6A54E6}" srcOrd="1" destOrd="0" presId="urn:microsoft.com/office/officeart/2005/8/layout/orgChart1"/>
    <dgm:cxn modelId="{DCE87C20-EE00-4450-B131-C4334F5D11F5}" srcId="{A947C227-640F-4BE8-A036-1FEB21892E60}" destId="{48EAA90D-38E1-472D-9913-B8047836044E}" srcOrd="0" destOrd="0" parTransId="{107AEA15-CC9B-4186-BDC4-798283CE9FCD}" sibTransId="{FEDF3358-8157-47FE-BF2B-588071632D3D}"/>
    <dgm:cxn modelId="{28438C24-8106-4441-A056-03E08109DDF4}" type="presOf" srcId="{48EAA90D-38E1-472D-9913-B8047836044E}" destId="{11375D31-4422-40DF-9004-F7ED65B6C8AB}" srcOrd="1" destOrd="0" presId="urn:microsoft.com/office/officeart/2005/8/layout/orgChart1"/>
    <dgm:cxn modelId="{AC39AC26-C9AB-408C-90B0-98723E9E3BC9}" type="presOf" srcId="{41239CCB-603D-40F9-B03F-D0D2ED49E19A}" destId="{AF27C2F9-0371-4E36-8DF4-5F90A591873C}" srcOrd="1" destOrd="0" presId="urn:microsoft.com/office/officeart/2005/8/layout/orgChart1"/>
    <dgm:cxn modelId="{82279232-894D-47A1-A29C-21C5956F3DCB}" type="presOf" srcId="{5C4EC2E4-6B14-4D70-AA1B-55A2ABDE6CF2}" destId="{E5458394-1D70-4215-A869-D1F0737FBAC1}" srcOrd="0" destOrd="0" presId="urn:microsoft.com/office/officeart/2005/8/layout/orgChart1"/>
    <dgm:cxn modelId="{8E5D7C33-EC9C-450F-B20A-E1B65B69FCBE}" srcId="{A70BDA97-574C-4B12-9267-F9389BBC704E}" destId="{45EDA165-503E-4275-96CF-1CD473552A8E}" srcOrd="0" destOrd="0" parTransId="{980358AC-0673-4498-A034-AC922B8F743A}" sibTransId="{CAD05D0A-D964-4262-9E43-C73CAF0185D0}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DA06F73F-DE4F-41D8-ACA6-025327E23AE0}" type="presOf" srcId="{B8D00DAD-3B9D-4243-9572-C9D8FEC26C6A}" destId="{9E5AB725-F412-4AAF-8724-298751AFB387}" srcOrd="0" destOrd="0" presId="urn:microsoft.com/office/officeart/2005/8/layout/orgChart1"/>
    <dgm:cxn modelId="{3171AC5C-D05F-4986-8AA0-46E1D1DF075D}" type="presOf" srcId="{CBB529E0-0265-4650-8796-22550F2D2F3B}" destId="{8CFFAE0C-FB69-487F-9B96-4628D5A14942}" srcOrd="0" destOrd="0" presId="urn:microsoft.com/office/officeart/2005/8/layout/orgChart1"/>
    <dgm:cxn modelId="{1B48FE42-2480-4A4C-8AC2-0FAE3CD4B7A7}" type="presOf" srcId="{A37CF564-CD5A-468B-970D-3B610AC35A75}" destId="{5BABE6E5-170F-4135-AC2D-B9EEF3BC12DA}" srcOrd="1" destOrd="0" presId="urn:microsoft.com/office/officeart/2005/8/layout/orgChart1"/>
    <dgm:cxn modelId="{58B70764-2456-4901-9457-B1FD26305949}" srcId="{0A548247-9578-4873-AD37-608D19C9C451}" destId="{C5A95902-5E6A-4807-979F-BEBE80BFC67E}" srcOrd="2" destOrd="0" parTransId="{52CA17AE-69FA-4536-8F0D-9C87E2E4D6A4}" sibTransId="{5AA58498-E9FB-4B75-B42E-FE5F97F8F7D2}"/>
    <dgm:cxn modelId="{9C5BB864-67B9-4BB4-8711-500649A6FE7E}" type="presOf" srcId="{0B2D0B17-D745-4774-831D-8CA872D09482}" destId="{1A356AF4-E14A-4730-A0C7-0731E72B3FB4}" srcOrd="0" destOrd="0" presId="urn:microsoft.com/office/officeart/2005/8/layout/orgChart1"/>
    <dgm:cxn modelId="{3CA89745-2F17-4A17-A783-63F2DD77F297}" type="presOf" srcId="{4360CC78-2A35-4356-8228-A02A0AE01A10}" destId="{A143D280-99A2-44AF-8E55-228F9BB479D4}" srcOrd="0" destOrd="0" presId="urn:microsoft.com/office/officeart/2005/8/layout/orgChart1"/>
    <dgm:cxn modelId="{4095AB45-DA82-407D-B185-0473424D9CF6}" srcId="{0A548247-9578-4873-AD37-608D19C9C451}" destId="{B8D00DAD-3B9D-4243-9572-C9D8FEC26C6A}" srcOrd="1" destOrd="0" parTransId="{BB870D38-D466-4C48-9758-E51BA3F48D81}" sibTransId="{E0A97631-6318-444E-A222-8659DA3B9828}"/>
    <dgm:cxn modelId="{6E09AE47-C1DA-4FFB-84A7-D5E7354A51E0}" srcId="{0A548247-9578-4873-AD37-608D19C9C451}" destId="{578EA4F5-B16A-426F-9B2E-E5C3BC971CB4}" srcOrd="4" destOrd="0" parTransId="{B2B3547B-0BEC-42C0-A198-7ED0CE03F9D2}" sibTransId="{0E88201F-025E-4CD0-B243-31F064DA3559}"/>
    <dgm:cxn modelId="{2B4B546C-BE43-4B68-8623-02AB34FBBDDC}" type="presOf" srcId="{5C85604B-79B4-4F57-A35A-AE2E4374E5DD}" destId="{A738FE38-F93C-4365-801F-61CFD0F8DE65}" srcOrd="0" destOrd="0" presId="urn:microsoft.com/office/officeart/2005/8/layout/orgChart1"/>
    <dgm:cxn modelId="{EC500E52-2A52-40F2-B12B-FBDB3932F675}" srcId="{A947C227-640F-4BE8-A036-1FEB21892E60}" destId="{7FD56791-8149-4199-82BF-C4017D798761}" srcOrd="3" destOrd="0" parTransId="{8C753173-3A7C-43D8-B63A-D50C3A3D15D3}" sibTransId="{78E72463-32F9-41E9-B17B-5255F971AF6E}"/>
    <dgm:cxn modelId="{941D4475-9E4B-4F63-986F-32EDDC13502C}" type="presOf" srcId="{8C8E5E3D-BFCA-484D-BDA5-082D849A0E88}" destId="{63E89141-AF56-4106-926E-793C4F5D19CB}" srcOrd="0" destOrd="0" presId="urn:microsoft.com/office/officeart/2005/8/layout/orgChart1"/>
    <dgm:cxn modelId="{50C7FE75-5540-412F-882C-C6DDCF061A12}" type="presOf" srcId="{073C511A-7412-47AA-A94B-BB775D92CE97}" destId="{F66432D2-4E01-408C-84A8-DA4FE411B8C7}" srcOrd="0" destOrd="0" presId="urn:microsoft.com/office/officeart/2005/8/layout/orgChart1"/>
    <dgm:cxn modelId="{02612577-2DD3-46EC-BF6E-F406C2FB821A}" type="presOf" srcId="{8C8E5E3D-BFCA-484D-BDA5-082D849A0E88}" destId="{C0B7160C-7818-4D86-8747-271998C13E65}" srcOrd="1" destOrd="0" presId="urn:microsoft.com/office/officeart/2005/8/layout/orgChart1"/>
    <dgm:cxn modelId="{CC48F07B-BE88-410D-B087-D587137B1269}" type="presOf" srcId="{4360CC78-2A35-4356-8228-A02A0AE01A10}" destId="{D10F77E6-3C32-4F08-9114-7E5A9FCDCD6F}" srcOrd="1" destOrd="0" presId="urn:microsoft.com/office/officeart/2005/8/layout/orgChart1"/>
    <dgm:cxn modelId="{C166558A-E8B8-4E47-89E3-4820EE272A6B}" type="presOf" srcId="{578EA4F5-B16A-426F-9B2E-E5C3BC971CB4}" destId="{8A78EE21-D9DA-4E78-9E88-6EC8FCDB7BE9}" srcOrd="0" destOrd="0" presId="urn:microsoft.com/office/officeart/2005/8/layout/orgChart1"/>
    <dgm:cxn modelId="{AF21108F-95DD-4977-BAFA-2BC7D9E57357}" type="presOf" srcId="{0A548247-9578-4873-AD37-608D19C9C451}" destId="{F9B92964-2559-4F6B-9C26-719B04165F61}" srcOrd="0" destOrd="0" presId="urn:microsoft.com/office/officeart/2005/8/layout/orgChart1"/>
    <dgm:cxn modelId="{579B6A92-46B1-43A5-902E-142BE962287F}" type="presOf" srcId="{B2B3547B-0BEC-42C0-A198-7ED0CE03F9D2}" destId="{E38DF999-CA90-4FAD-AB06-D463A3C1A606}" srcOrd="0" destOrd="0" presId="urn:microsoft.com/office/officeart/2005/8/layout/orgChart1"/>
    <dgm:cxn modelId="{9FAA9895-5447-493B-A7DD-A0CDCD25C91D}" type="presOf" srcId="{A947C227-640F-4BE8-A036-1FEB21892E60}" destId="{380FAD24-73E7-4A0B-963F-C11692549816}" srcOrd="1" destOrd="0" presId="urn:microsoft.com/office/officeart/2005/8/layout/orgChart1"/>
    <dgm:cxn modelId="{652D8496-E2CC-4132-B0AA-8525DA74080D}" type="presOf" srcId="{C93F6542-75A2-4744-9334-0C1DB1529F92}" destId="{97291769-149E-4B3D-A891-D8245223C0E6}" srcOrd="0" destOrd="0" presId="urn:microsoft.com/office/officeart/2005/8/layout/orgChart1"/>
    <dgm:cxn modelId="{8D08029E-35C1-4052-A20D-E805EF1BF91E}" type="presOf" srcId="{8C753173-3A7C-43D8-B63A-D50C3A3D15D3}" destId="{998D960F-3964-4064-9CE7-753CFE40AE92}" srcOrd="0" destOrd="0" presId="urn:microsoft.com/office/officeart/2005/8/layout/orgChart1"/>
    <dgm:cxn modelId="{434D89A5-6231-48E9-8C5A-8371389F5246}" type="presOf" srcId="{7AC1ABB1-0345-45D7-9C57-93BD0BA1DDE6}" destId="{263D7177-E435-4EF5-AC56-BC8CDEBDFE2E}" srcOrd="0" destOrd="0" presId="urn:microsoft.com/office/officeart/2005/8/layout/orgChart1"/>
    <dgm:cxn modelId="{F06308AB-CB3E-4A29-BC1F-7E1BF8FF9ABD}" type="presOf" srcId="{C5A95902-5E6A-4807-979F-BEBE80BFC67E}" destId="{AD9AC669-F84A-4F87-A900-FFA9EA37FCBA}" srcOrd="0" destOrd="0" presId="urn:microsoft.com/office/officeart/2005/8/layout/orgChart1"/>
    <dgm:cxn modelId="{49A75AB1-AFBF-460F-A9CF-ABCB1EC9DDDD}" srcId="{A947C227-640F-4BE8-A036-1FEB21892E60}" destId="{41239CCB-603D-40F9-B03F-D0D2ED49E19A}" srcOrd="1" destOrd="0" parTransId="{D257CF77-699C-4563-B4A7-FC11FF94D147}" sibTransId="{1A24B199-A347-4F1A-BF87-4014FF55BA2E}"/>
    <dgm:cxn modelId="{3BA2E8B2-376C-4186-B2FC-A87E7AE7FF4E}" type="presOf" srcId="{107AEA15-CC9B-4186-BDC4-798283CE9FCD}" destId="{BAB029C1-056D-4D5A-B7C0-4186124E61CF}" srcOrd="0" destOrd="0" presId="urn:microsoft.com/office/officeart/2005/8/layout/orgChart1"/>
    <dgm:cxn modelId="{1C0153B6-2997-42C1-978A-8AA93A91A154}" type="presOf" srcId="{1409A8F7-BE27-478B-9EFD-3AEEC25C9C1C}" destId="{4BEEAC9B-F9D2-46B0-A85C-0863E00C1519}" srcOrd="0" destOrd="0" presId="urn:microsoft.com/office/officeart/2005/8/layout/orgChart1"/>
    <dgm:cxn modelId="{57A8C1B7-31C2-4B82-AEC4-6444B469B3BC}" type="presOf" srcId="{ABB9AF1B-722A-4F26-BE86-CF32E3D28478}" destId="{57A069DC-19D1-4874-91F2-7CDF95F7C55E}" srcOrd="0" destOrd="0" presId="urn:microsoft.com/office/officeart/2005/8/layout/orgChart1"/>
    <dgm:cxn modelId="{6D2AD0B9-ADA5-4F21-972C-1A923BB3866F}" srcId="{CD07B13F-1FE9-4A6C-B2E0-FA0DB1EB3BA8}" destId="{8C8E5E3D-BFCA-484D-BDA5-082D849A0E88}" srcOrd="0" destOrd="0" parTransId="{F04CB805-939A-477F-9D1E-B6550944A53A}" sibTransId="{AE9F5CF0-7DB9-4925-977C-4B1F7872F35B}"/>
    <dgm:cxn modelId="{2FEA9DBD-076C-4EF5-8DD6-3F5B1795E1F2}" type="presOf" srcId="{41239CCB-603D-40F9-B03F-D0D2ED49E19A}" destId="{5725AE68-C6FE-4E79-B7EA-81EABDD4F455}" srcOrd="0" destOrd="0" presId="urn:microsoft.com/office/officeart/2005/8/layout/orgChart1"/>
    <dgm:cxn modelId="{995087C1-9CD6-4AFD-9ADE-D9FBF87BFA4C}" type="presOf" srcId="{A70BDA97-574C-4B12-9267-F9389BBC704E}" destId="{7282522A-7F30-4E2E-A538-F7EBE71D52B3}" srcOrd="0" destOrd="0" presId="urn:microsoft.com/office/officeart/2005/8/layout/orgChart1"/>
    <dgm:cxn modelId="{92CE5DC3-9E00-4F40-9F3E-FA18D8136FB3}" type="presOf" srcId="{45EDA165-503E-4275-96CF-1CD473552A8E}" destId="{2758B062-0101-4E92-A4FC-4ECD665B3943}" srcOrd="0" destOrd="0" presId="urn:microsoft.com/office/officeart/2005/8/layout/orgChart1"/>
    <dgm:cxn modelId="{CCA77CC3-9300-4D05-89D2-B3597AE89600}" srcId="{A947C227-640F-4BE8-A036-1FEB21892E60}" destId="{4360CC78-2A35-4356-8228-A02A0AE01A10}" srcOrd="2" destOrd="0" parTransId="{1409A8F7-BE27-478B-9EFD-3AEEC25C9C1C}" sibTransId="{430FDEB5-0E38-4B92-A629-9CCD8ABB2982}"/>
    <dgm:cxn modelId="{007B12CE-EC31-4264-9FEB-7BAB42BDA7BA}" type="presOf" srcId="{578EA4F5-B16A-426F-9B2E-E5C3BC971CB4}" destId="{04C9188C-0BDA-4D29-85E1-4859FA8AFBC5}" srcOrd="1" destOrd="0" presId="urn:microsoft.com/office/officeart/2005/8/layout/orgChart1"/>
    <dgm:cxn modelId="{52A4B2D2-FDEE-4E5E-BADE-0ECFEDF6C0EA}" type="presOf" srcId="{BB870D38-D466-4C48-9758-E51BA3F48D81}" destId="{1ED80943-DB19-46FD-8144-431E6CE28729}" srcOrd="0" destOrd="0" presId="urn:microsoft.com/office/officeart/2005/8/layout/orgChart1"/>
    <dgm:cxn modelId="{7F14CCD4-F5CA-4F17-A3A1-A37259D1EA7E}" type="presOf" srcId="{7FD56791-8149-4199-82BF-C4017D798761}" destId="{AF9C8922-F692-46B6-BFB5-1612B9B6011E}" srcOrd="1" destOrd="0" presId="urn:microsoft.com/office/officeart/2005/8/layout/orgChart1"/>
    <dgm:cxn modelId="{A70889D5-9A99-4166-9E4D-7589FD80D148}" type="presOf" srcId="{48EAA90D-38E1-472D-9913-B8047836044E}" destId="{D7FE61AD-6F84-4126-9667-81DB0ABF5AAB}" srcOrd="0" destOrd="0" presId="urn:microsoft.com/office/officeart/2005/8/layout/orgChart1"/>
    <dgm:cxn modelId="{82E0FFD7-0159-4C53-9FD9-B71BF6E54316}" type="presOf" srcId="{B8D00DAD-3B9D-4243-9572-C9D8FEC26C6A}" destId="{E570C822-57D2-4158-A7A4-B1ED576A9B02}" srcOrd="1" destOrd="0" presId="urn:microsoft.com/office/officeart/2005/8/layout/orgChart1"/>
    <dgm:cxn modelId="{4C3BD5D9-954F-42EC-8FDD-66D1C0F89F43}" srcId="{41239CCB-603D-40F9-B03F-D0D2ED49E19A}" destId="{67F012DD-F0C3-4023-9473-34BBF2327A25}" srcOrd="2" destOrd="0" parTransId="{C93F6542-75A2-4744-9334-0C1DB1529F92}" sibTransId="{3EE1B30D-4AFD-45D9-9669-D0FC2475C78D}"/>
    <dgm:cxn modelId="{48A7E4D9-9C7E-4A13-BA0E-1C4A2F546AEE}" type="presOf" srcId="{67F012DD-F0C3-4023-9473-34BBF2327A25}" destId="{BCAA2FF5-FB58-41B7-810D-3DFE927B9390}" srcOrd="1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CA6DA5DF-5167-48A3-A2BA-B318E1384FA6}" srcId="{41239CCB-603D-40F9-B03F-D0D2ED49E19A}" destId="{073C511A-7412-47AA-A94B-BB775D92CE97}" srcOrd="1" destOrd="0" parTransId="{CBB529E0-0265-4650-8796-22550F2D2F3B}" sibTransId="{07B6A208-B47B-4629-BFCB-736DBC402896}"/>
    <dgm:cxn modelId="{B7B02CE2-ADC3-43B7-8E7D-C6B41820E79A}" type="presOf" srcId="{67F012DD-F0C3-4023-9473-34BBF2327A25}" destId="{21B92D49-5C61-481E-B8C9-96D235E47DBD}" srcOrd="0" destOrd="0" presId="urn:microsoft.com/office/officeart/2005/8/layout/orgChart1"/>
    <dgm:cxn modelId="{135708E7-CE12-4F8C-974C-D73DF1DE4E0C}" srcId="{0A548247-9578-4873-AD37-608D19C9C451}" destId="{A947C227-640F-4BE8-A036-1FEB21892E60}" srcOrd="3" destOrd="0" parTransId="{5C85604B-79B4-4F57-A35A-AE2E4374E5DD}" sibTransId="{37AF3A95-9B77-4633-B24A-186C94D84E55}"/>
    <dgm:cxn modelId="{3A95ECED-41E0-487F-9223-4EEE38FF6D36}" type="presOf" srcId="{073C511A-7412-47AA-A94B-BB775D92CE97}" destId="{D96FA38B-2C80-453C-9555-C047F52B1AB9}" srcOrd="1" destOrd="0" presId="urn:microsoft.com/office/officeart/2005/8/layout/orgChart1"/>
    <dgm:cxn modelId="{96B425EE-B98D-4BCD-BAAF-D88BE9CD5C93}" type="presOf" srcId="{52CA17AE-69FA-4536-8F0D-9C87E2E4D6A4}" destId="{80D2E6AC-20F3-47E9-9822-4A3679C519DE}" srcOrd="0" destOrd="0" presId="urn:microsoft.com/office/officeart/2005/8/layout/orgChart1"/>
    <dgm:cxn modelId="{F0E334F2-F312-45AA-A167-BEB25EE910EF}" type="presOf" srcId="{A37CF564-CD5A-468B-970D-3B610AC35A75}" destId="{FC1C0D18-1F6C-43FB-82EA-BE022C6BA945}" srcOrd="0" destOrd="0" presId="urn:microsoft.com/office/officeart/2005/8/layout/orgChart1"/>
    <dgm:cxn modelId="{37CE8DF7-3E20-42F6-8257-CF2A5674A7F7}" type="presOf" srcId="{45EDA165-503E-4275-96CF-1CD473552A8E}" destId="{02C50DF8-63BF-4B99-A014-BAD9BE5B4061}" srcOrd="1" destOrd="0" presId="urn:microsoft.com/office/officeart/2005/8/layout/orgChart1"/>
    <dgm:cxn modelId="{5D1FFAFB-C174-4A9A-86E9-CE40BBD30048}" type="presOf" srcId="{0A548247-9578-4873-AD37-608D19C9C451}" destId="{7AA16C43-E45E-433A-872A-D766DEB11ECB}" srcOrd="1" destOrd="0" presId="urn:microsoft.com/office/officeart/2005/8/layout/orgChart1"/>
    <dgm:cxn modelId="{A3ED4DFD-713E-4FD6-A2F2-F09D7215075F}" type="presOf" srcId="{443595EA-ADA7-4AD9-B274-84DFEB031C19}" destId="{D69DE3C5-038B-4A03-BA51-9901410AF0BF}" srcOrd="0" destOrd="0" presId="urn:microsoft.com/office/officeart/2005/8/layout/orgChart1"/>
    <dgm:cxn modelId="{110FE6FF-CC99-4FB7-AB97-AFD9A34CE58F}" type="presOf" srcId="{A70BDA97-574C-4B12-9267-F9389BBC704E}" destId="{E953A4C3-7A8E-4E7F-AC07-CC1A147B8E8F}" srcOrd="1" destOrd="0" presId="urn:microsoft.com/office/officeart/2005/8/layout/orgChart1"/>
    <dgm:cxn modelId="{E0B5AFD1-357F-4CD8-A8CB-D3744D193E46}" type="presParOf" srcId="{3F61D64A-EA85-46A0-A430-8238CDE17DB3}" destId="{EFA197FB-C633-47E0-8B5B-78B9B8F11395}" srcOrd="0" destOrd="0" presId="urn:microsoft.com/office/officeart/2005/8/layout/orgChart1"/>
    <dgm:cxn modelId="{C570876A-FB92-4F1C-8A8F-5D72DFA268EC}" type="presParOf" srcId="{EFA197FB-C633-47E0-8B5B-78B9B8F11395}" destId="{18F96066-D726-4500-9DE3-85B858604660}" srcOrd="0" destOrd="0" presId="urn:microsoft.com/office/officeart/2005/8/layout/orgChart1"/>
    <dgm:cxn modelId="{737D7DEE-1E82-4F64-8892-21A73CEFE482}" type="presParOf" srcId="{18F96066-D726-4500-9DE3-85B858604660}" destId="{63E89141-AF56-4106-926E-793C4F5D19CB}" srcOrd="0" destOrd="0" presId="urn:microsoft.com/office/officeart/2005/8/layout/orgChart1"/>
    <dgm:cxn modelId="{DAAA6B31-C098-43DD-8951-FB87FDF38DAF}" type="presParOf" srcId="{18F96066-D726-4500-9DE3-85B858604660}" destId="{C0B7160C-7818-4D86-8747-271998C13E65}" srcOrd="1" destOrd="0" presId="urn:microsoft.com/office/officeart/2005/8/layout/orgChart1"/>
    <dgm:cxn modelId="{5854E329-23F6-4B37-904A-1BD07901E3BB}" type="presParOf" srcId="{EFA197FB-C633-47E0-8B5B-78B9B8F11395}" destId="{CB76B3A8-DC82-4F56-B79E-012F61675495}" srcOrd="1" destOrd="0" presId="urn:microsoft.com/office/officeart/2005/8/layout/orgChart1"/>
    <dgm:cxn modelId="{7FC3AF7B-8541-408B-8CAD-9EFCDE15250D}" type="presParOf" srcId="{CB76B3A8-DC82-4F56-B79E-012F61675495}" destId="{1A356AF4-E14A-4730-A0C7-0731E72B3FB4}" srcOrd="0" destOrd="0" presId="urn:microsoft.com/office/officeart/2005/8/layout/orgChart1"/>
    <dgm:cxn modelId="{E416057D-202B-4DC2-9417-DD906380B28C}" type="presParOf" srcId="{CB76B3A8-DC82-4F56-B79E-012F61675495}" destId="{552437FB-C15B-4D88-8D28-B1AE2955C498}" srcOrd="1" destOrd="0" presId="urn:microsoft.com/office/officeart/2005/8/layout/orgChart1"/>
    <dgm:cxn modelId="{13EB811E-E7F8-420B-97C3-4482C5715B4F}" type="presParOf" srcId="{552437FB-C15B-4D88-8D28-B1AE2955C498}" destId="{34C9F4D7-3197-49F6-BA4E-09C7505B63D5}" srcOrd="0" destOrd="0" presId="urn:microsoft.com/office/officeart/2005/8/layout/orgChart1"/>
    <dgm:cxn modelId="{4B112326-7832-4A5C-B648-8EAD77A0A486}" type="presParOf" srcId="{34C9F4D7-3197-49F6-BA4E-09C7505B63D5}" destId="{F9B92964-2559-4F6B-9C26-719B04165F61}" srcOrd="0" destOrd="0" presId="urn:microsoft.com/office/officeart/2005/8/layout/orgChart1"/>
    <dgm:cxn modelId="{53413DD6-0C8A-4098-BC44-C577EC639DFA}" type="presParOf" srcId="{34C9F4D7-3197-49F6-BA4E-09C7505B63D5}" destId="{7AA16C43-E45E-433A-872A-D766DEB11ECB}" srcOrd="1" destOrd="0" presId="urn:microsoft.com/office/officeart/2005/8/layout/orgChart1"/>
    <dgm:cxn modelId="{CEB59BA4-D5DC-4BA4-8E2B-EEB6AE75AB3B}" type="presParOf" srcId="{552437FB-C15B-4D88-8D28-B1AE2955C498}" destId="{ABDD5568-2185-425C-88A4-04C6AB1AA0D2}" srcOrd="1" destOrd="0" presId="urn:microsoft.com/office/officeart/2005/8/layout/orgChart1"/>
    <dgm:cxn modelId="{570ED4E5-F248-4536-85BD-BC6F8521DD52}" type="presParOf" srcId="{ABDD5568-2185-425C-88A4-04C6AB1AA0D2}" destId="{A738FE38-F93C-4365-801F-61CFD0F8DE65}" srcOrd="0" destOrd="0" presId="urn:microsoft.com/office/officeart/2005/8/layout/orgChart1"/>
    <dgm:cxn modelId="{17599819-CD8E-4FFC-A277-90960F1A91F4}" type="presParOf" srcId="{ABDD5568-2185-425C-88A4-04C6AB1AA0D2}" destId="{95508537-9C89-4241-A2D5-C2C91894FE8E}" srcOrd="1" destOrd="0" presId="urn:microsoft.com/office/officeart/2005/8/layout/orgChart1"/>
    <dgm:cxn modelId="{251E19D3-FB53-469D-BF2A-D16CD37F79AC}" type="presParOf" srcId="{95508537-9C89-4241-A2D5-C2C91894FE8E}" destId="{0E91B49C-F4CA-42DC-9D1B-0CCD76B6B7FC}" srcOrd="0" destOrd="0" presId="urn:microsoft.com/office/officeart/2005/8/layout/orgChart1"/>
    <dgm:cxn modelId="{89A93701-6579-4C59-B989-EEBC2B581A2D}" type="presParOf" srcId="{0E91B49C-F4CA-42DC-9D1B-0CCD76B6B7FC}" destId="{D7E34BF1-1091-46C8-B9AA-5B5C67A90A9C}" srcOrd="0" destOrd="0" presId="urn:microsoft.com/office/officeart/2005/8/layout/orgChart1"/>
    <dgm:cxn modelId="{DE797F8D-8205-4396-9B11-E99CED55B802}" type="presParOf" srcId="{0E91B49C-F4CA-42DC-9D1B-0CCD76B6B7FC}" destId="{380FAD24-73E7-4A0B-963F-C11692549816}" srcOrd="1" destOrd="0" presId="urn:microsoft.com/office/officeart/2005/8/layout/orgChart1"/>
    <dgm:cxn modelId="{7DD555D2-5379-41C3-9DCD-1C77CD277ED9}" type="presParOf" srcId="{95508537-9C89-4241-A2D5-C2C91894FE8E}" destId="{EFD3540F-CDBC-48E8-A736-935AC22CA40F}" srcOrd="1" destOrd="0" presId="urn:microsoft.com/office/officeart/2005/8/layout/orgChart1"/>
    <dgm:cxn modelId="{66FE9EBE-A77B-4675-B17B-629F975856F7}" type="presParOf" srcId="{95508537-9C89-4241-A2D5-C2C91894FE8E}" destId="{F6F791DB-8C05-4E5F-87DF-5EC3DD5CEB90}" srcOrd="2" destOrd="0" presId="urn:microsoft.com/office/officeart/2005/8/layout/orgChart1"/>
    <dgm:cxn modelId="{2727D07B-DEB3-4B53-A790-84577884035C}" type="presParOf" srcId="{F6F791DB-8C05-4E5F-87DF-5EC3DD5CEB90}" destId="{BAB029C1-056D-4D5A-B7C0-4186124E61CF}" srcOrd="0" destOrd="0" presId="urn:microsoft.com/office/officeart/2005/8/layout/orgChart1"/>
    <dgm:cxn modelId="{1D9D1EA1-ED19-414A-8318-E8F3EA0ECA3E}" type="presParOf" srcId="{F6F791DB-8C05-4E5F-87DF-5EC3DD5CEB90}" destId="{59C0FA02-3B79-4936-97FD-5F30FECE03FE}" srcOrd="1" destOrd="0" presId="urn:microsoft.com/office/officeart/2005/8/layout/orgChart1"/>
    <dgm:cxn modelId="{531D2E65-D250-4090-8EB8-06BA7FB6DC9B}" type="presParOf" srcId="{59C0FA02-3B79-4936-97FD-5F30FECE03FE}" destId="{F8319563-35EA-4355-9F01-CD7C4043D903}" srcOrd="0" destOrd="0" presId="urn:microsoft.com/office/officeart/2005/8/layout/orgChart1"/>
    <dgm:cxn modelId="{423CC0F8-E5DD-4D19-9705-8EDD8210418F}" type="presParOf" srcId="{F8319563-35EA-4355-9F01-CD7C4043D903}" destId="{D7FE61AD-6F84-4126-9667-81DB0ABF5AAB}" srcOrd="0" destOrd="0" presId="urn:microsoft.com/office/officeart/2005/8/layout/orgChart1"/>
    <dgm:cxn modelId="{1B6F409B-B846-47B1-AA0B-7C0EFE222962}" type="presParOf" srcId="{F8319563-35EA-4355-9F01-CD7C4043D903}" destId="{11375D31-4422-40DF-9004-F7ED65B6C8AB}" srcOrd="1" destOrd="0" presId="urn:microsoft.com/office/officeart/2005/8/layout/orgChart1"/>
    <dgm:cxn modelId="{D962EA9E-A06F-4AB4-A6E8-66445043398B}" type="presParOf" srcId="{59C0FA02-3B79-4936-97FD-5F30FECE03FE}" destId="{76B05B2A-575F-43CF-B43E-D1BB38660D78}" srcOrd="1" destOrd="0" presId="urn:microsoft.com/office/officeart/2005/8/layout/orgChart1"/>
    <dgm:cxn modelId="{E63C66D8-EC64-4882-A48E-CAE5EFCB6108}" type="presParOf" srcId="{59C0FA02-3B79-4936-97FD-5F30FECE03FE}" destId="{ECD6ED8F-6CB4-4560-8EEF-87FCE200F0DC}" srcOrd="2" destOrd="0" presId="urn:microsoft.com/office/officeart/2005/8/layout/orgChart1"/>
    <dgm:cxn modelId="{20182BD0-B80F-4B10-8C13-DF36F843A626}" type="presParOf" srcId="{F6F791DB-8C05-4E5F-87DF-5EC3DD5CEB90}" destId="{407017F8-9309-4CB4-A0F8-388461832D75}" srcOrd="2" destOrd="0" presId="urn:microsoft.com/office/officeart/2005/8/layout/orgChart1"/>
    <dgm:cxn modelId="{126C0990-5519-4924-B114-DA05C1D91D59}" type="presParOf" srcId="{F6F791DB-8C05-4E5F-87DF-5EC3DD5CEB90}" destId="{A66D5795-7D65-4C2F-B98A-324B6603F9C6}" srcOrd="3" destOrd="0" presId="urn:microsoft.com/office/officeart/2005/8/layout/orgChart1"/>
    <dgm:cxn modelId="{6F0A59A4-9F23-42B5-8613-3A762A78AAF3}" type="presParOf" srcId="{A66D5795-7D65-4C2F-B98A-324B6603F9C6}" destId="{5B28F3F9-FC69-4520-AE8B-23FB3DC04CB4}" srcOrd="0" destOrd="0" presId="urn:microsoft.com/office/officeart/2005/8/layout/orgChart1"/>
    <dgm:cxn modelId="{6995AF79-EB12-47B3-86FC-35AC0A77F578}" type="presParOf" srcId="{5B28F3F9-FC69-4520-AE8B-23FB3DC04CB4}" destId="{5725AE68-C6FE-4E79-B7EA-81EABDD4F455}" srcOrd="0" destOrd="0" presId="urn:microsoft.com/office/officeart/2005/8/layout/orgChart1"/>
    <dgm:cxn modelId="{96180CC8-FF90-4D31-AEE0-15599CD1FDBB}" type="presParOf" srcId="{5B28F3F9-FC69-4520-AE8B-23FB3DC04CB4}" destId="{AF27C2F9-0371-4E36-8DF4-5F90A591873C}" srcOrd="1" destOrd="0" presId="urn:microsoft.com/office/officeart/2005/8/layout/orgChart1"/>
    <dgm:cxn modelId="{5249B11F-3B45-48B5-81E9-FA4951AF46DE}" type="presParOf" srcId="{A66D5795-7D65-4C2F-B98A-324B6603F9C6}" destId="{232FA3DC-65AE-44E1-8171-3145D6848D7F}" srcOrd="1" destOrd="0" presId="urn:microsoft.com/office/officeart/2005/8/layout/orgChart1"/>
    <dgm:cxn modelId="{18DC2B57-EBDA-4095-8851-8E8949E37014}" type="presParOf" srcId="{A66D5795-7D65-4C2F-B98A-324B6603F9C6}" destId="{8B5A4BC0-9E6D-46D0-8F92-8F958EEDE946}" srcOrd="2" destOrd="0" presId="urn:microsoft.com/office/officeart/2005/8/layout/orgChart1"/>
    <dgm:cxn modelId="{21A1C2E4-F9D5-4B0C-BBC8-8F1F0A288091}" type="presParOf" srcId="{8B5A4BC0-9E6D-46D0-8F92-8F958EEDE946}" destId="{E5458394-1D70-4215-A869-D1F0737FBAC1}" srcOrd="0" destOrd="0" presId="urn:microsoft.com/office/officeart/2005/8/layout/orgChart1"/>
    <dgm:cxn modelId="{45BF07A8-FBB2-43D8-B52D-72742EDC734E}" type="presParOf" srcId="{8B5A4BC0-9E6D-46D0-8F92-8F958EEDE946}" destId="{685B6EF2-0237-4E03-8973-F5BC97388A5C}" srcOrd="1" destOrd="0" presId="urn:microsoft.com/office/officeart/2005/8/layout/orgChart1"/>
    <dgm:cxn modelId="{7B5700F9-AC41-4B5A-B5BA-E2F35FFF1572}" type="presParOf" srcId="{685B6EF2-0237-4E03-8973-F5BC97388A5C}" destId="{70EE121E-659D-48AB-AE7D-6EED8DC501A8}" srcOrd="0" destOrd="0" presId="urn:microsoft.com/office/officeart/2005/8/layout/orgChart1"/>
    <dgm:cxn modelId="{72B4DF22-462E-47B3-8F5D-C8B0122C7163}" type="presParOf" srcId="{70EE121E-659D-48AB-AE7D-6EED8DC501A8}" destId="{FC1C0D18-1F6C-43FB-82EA-BE022C6BA945}" srcOrd="0" destOrd="0" presId="urn:microsoft.com/office/officeart/2005/8/layout/orgChart1"/>
    <dgm:cxn modelId="{562DB59C-6062-4588-BC28-298339F30B79}" type="presParOf" srcId="{70EE121E-659D-48AB-AE7D-6EED8DC501A8}" destId="{5BABE6E5-170F-4135-AC2D-B9EEF3BC12DA}" srcOrd="1" destOrd="0" presId="urn:microsoft.com/office/officeart/2005/8/layout/orgChart1"/>
    <dgm:cxn modelId="{BA243FAF-BFD9-449F-AC60-1A6F30136034}" type="presParOf" srcId="{685B6EF2-0237-4E03-8973-F5BC97388A5C}" destId="{0C86AFDE-0A15-4096-9CED-2F6E663E87FE}" srcOrd="1" destOrd="0" presId="urn:microsoft.com/office/officeart/2005/8/layout/orgChart1"/>
    <dgm:cxn modelId="{B624E984-1B16-47C9-8DAA-F7FF82AC825B}" type="presParOf" srcId="{685B6EF2-0237-4E03-8973-F5BC97388A5C}" destId="{7A7C9FAE-3A2A-4F96-81AD-BDE746B22FD1}" srcOrd="2" destOrd="0" presId="urn:microsoft.com/office/officeart/2005/8/layout/orgChart1"/>
    <dgm:cxn modelId="{4E0DED9A-8E3E-46CD-95CF-128B0C838CBF}" type="presParOf" srcId="{8B5A4BC0-9E6D-46D0-8F92-8F958EEDE946}" destId="{8CFFAE0C-FB69-487F-9B96-4628D5A14942}" srcOrd="2" destOrd="0" presId="urn:microsoft.com/office/officeart/2005/8/layout/orgChart1"/>
    <dgm:cxn modelId="{EFC5027D-5A53-4779-884E-8ADF31583E03}" type="presParOf" srcId="{8B5A4BC0-9E6D-46D0-8F92-8F958EEDE946}" destId="{2B4B77B1-B582-414C-8573-71B6665C4B33}" srcOrd="3" destOrd="0" presId="urn:microsoft.com/office/officeart/2005/8/layout/orgChart1"/>
    <dgm:cxn modelId="{6C8F2B34-C3D3-4D01-9D71-521BB868516A}" type="presParOf" srcId="{2B4B77B1-B582-414C-8573-71B6665C4B33}" destId="{EF66C890-98D8-47D7-B343-E743687F91FD}" srcOrd="0" destOrd="0" presId="urn:microsoft.com/office/officeart/2005/8/layout/orgChart1"/>
    <dgm:cxn modelId="{D26D0144-3482-4A54-BB7C-045D694D496E}" type="presParOf" srcId="{EF66C890-98D8-47D7-B343-E743687F91FD}" destId="{F66432D2-4E01-408C-84A8-DA4FE411B8C7}" srcOrd="0" destOrd="0" presId="urn:microsoft.com/office/officeart/2005/8/layout/orgChart1"/>
    <dgm:cxn modelId="{01648617-7468-414C-99C6-C5C5FC3C1AF6}" type="presParOf" srcId="{EF66C890-98D8-47D7-B343-E743687F91FD}" destId="{D96FA38B-2C80-453C-9555-C047F52B1AB9}" srcOrd="1" destOrd="0" presId="urn:microsoft.com/office/officeart/2005/8/layout/orgChart1"/>
    <dgm:cxn modelId="{5BBC609A-5388-457A-B2EB-6353111E56E8}" type="presParOf" srcId="{2B4B77B1-B582-414C-8573-71B6665C4B33}" destId="{1FA27629-24B9-40DF-BA36-9A6962EC72C3}" srcOrd="1" destOrd="0" presId="urn:microsoft.com/office/officeart/2005/8/layout/orgChart1"/>
    <dgm:cxn modelId="{EF50AC40-E91F-4A78-801B-4A9E045A7D70}" type="presParOf" srcId="{2B4B77B1-B582-414C-8573-71B6665C4B33}" destId="{9C36613D-F865-4054-A920-EE37A31EEFEA}" srcOrd="2" destOrd="0" presId="urn:microsoft.com/office/officeart/2005/8/layout/orgChart1"/>
    <dgm:cxn modelId="{7FDA582A-89D3-42E3-8543-D91CFFB46F8B}" type="presParOf" srcId="{8B5A4BC0-9E6D-46D0-8F92-8F958EEDE946}" destId="{97291769-149E-4B3D-A891-D8245223C0E6}" srcOrd="4" destOrd="0" presId="urn:microsoft.com/office/officeart/2005/8/layout/orgChart1"/>
    <dgm:cxn modelId="{D931A83B-B204-405B-8069-1AFE17E4AE15}" type="presParOf" srcId="{8B5A4BC0-9E6D-46D0-8F92-8F958EEDE946}" destId="{03BCAE65-9611-434F-8FD9-8A7D16435C7B}" srcOrd="5" destOrd="0" presId="urn:microsoft.com/office/officeart/2005/8/layout/orgChart1"/>
    <dgm:cxn modelId="{E873EAC3-C20B-4644-ABA0-68CE9C63D960}" type="presParOf" srcId="{03BCAE65-9611-434F-8FD9-8A7D16435C7B}" destId="{2CC0B6A9-5C31-4128-8B2E-05AECDACF379}" srcOrd="0" destOrd="0" presId="urn:microsoft.com/office/officeart/2005/8/layout/orgChart1"/>
    <dgm:cxn modelId="{2D5840CB-6E2B-4D9F-8D13-103B36D15493}" type="presParOf" srcId="{2CC0B6A9-5C31-4128-8B2E-05AECDACF379}" destId="{21B92D49-5C61-481E-B8C9-96D235E47DBD}" srcOrd="0" destOrd="0" presId="urn:microsoft.com/office/officeart/2005/8/layout/orgChart1"/>
    <dgm:cxn modelId="{C76FD19D-3A5B-45E4-BE90-C6F1FB035362}" type="presParOf" srcId="{2CC0B6A9-5C31-4128-8B2E-05AECDACF379}" destId="{BCAA2FF5-FB58-41B7-810D-3DFE927B9390}" srcOrd="1" destOrd="0" presId="urn:microsoft.com/office/officeart/2005/8/layout/orgChart1"/>
    <dgm:cxn modelId="{C65AADDA-FC48-444E-A76E-8DA521E1F912}" type="presParOf" srcId="{03BCAE65-9611-434F-8FD9-8A7D16435C7B}" destId="{D482E6C2-1380-4E00-BD03-FFB4781D5FE5}" srcOrd="1" destOrd="0" presId="urn:microsoft.com/office/officeart/2005/8/layout/orgChart1"/>
    <dgm:cxn modelId="{3BDEE229-8BBF-457C-AE29-0158CF00C11D}" type="presParOf" srcId="{03BCAE65-9611-434F-8FD9-8A7D16435C7B}" destId="{4E83DAD8-E5D2-4713-B978-8D149B28C8CD}" srcOrd="2" destOrd="0" presId="urn:microsoft.com/office/officeart/2005/8/layout/orgChart1"/>
    <dgm:cxn modelId="{4B81C209-9095-415F-BB35-F83934DC80E3}" type="presParOf" srcId="{F6F791DB-8C05-4E5F-87DF-5EC3DD5CEB90}" destId="{4BEEAC9B-F9D2-46B0-A85C-0863E00C1519}" srcOrd="4" destOrd="0" presId="urn:microsoft.com/office/officeart/2005/8/layout/orgChart1"/>
    <dgm:cxn modelId="{346DE852-79D0-4DFE-85CB-EDAEEBAD3465}" type="presParOf" srcId="{F6F791DB-8C05-4E5F-87DF-5EC3DD5CEB90}" destId="{2C5CE6D1-88FE-4797-99F9-654B04CE757B}" srcOrd="5" destOrd="0" presId="urn:microsoft.com/office/officeart/2005/8/layout/orgChart1"/>
    <dgm:cxn modelId="{72226A68-A280-4B73-A9C0-1E24921E2809}" type="presParOf" srcId="{2C5CE6D1-88FE-4797-99F9-654B04CE757B}" destId="{217089BD-CE57-40C6-88EA-A24CD33F06E1}" srcOrd="0" destOrd="0" presId="urn:microsoft.com/office/officeart/2005/8/layout/orgChart1"/>
    <dgm:cxn modelId="{6220C567-80E5-49FD-9B98-307D7DE74576}" type="presParOf" srcId="{217089BD-CE57-40C6-88EA-A24CD33F06E1}" destId="{A143D280-99A2-44AF-8E55-228F9BB479D4}" srcOrd="0" destOrd="0" presId="urn:microsoft.com/office/officeart/2005/8/layout/orgChart1"/>
    <dgm:cxn modelId="{CAE90D95-EAFC-4BA4-91FC-5307CBA1DB17}" type="presParOf" srcId="{217089BD-CE57-40C6-88EA-A24CD33F06E1}" destId="{D10F77E6-3C32-4F08-9114-7E5A9FCDCD6F}" srcOrd="1" destOrd="0" presId="urn:microsoft.com/office/officeart/2005/8/layout/orgChart1"/>
    <dgm:cxn modelId="{E0AA55EA-431E-4997-81B2-73CBE3F82236}" type="presParOf" srcId="{2C5CE6D1-88FE-4797-99F9-654B04CE757B}" destId="{2DB0957C-0D97-4901-B09F-A6260F0598CA}" srcOrd="1" destOrd="0" presId="urn:microsoft.com/office/officeart/2005/8/layout/orgChart1"/>
    <dgm:cxn modelId="{CD3A6A96-D932-4146-8141-8207B8D17F64}" type="presParOf" srcId="{2C5CE6D1-88FE-4797-99F9-654B04CE757B}" destId="{A94DC38D-E513-476A-8681-DA6D48859589}" srcOrd="2" destOrd="0" presId="urn:microsoft.com/office/officeart/2005/8/layout/orgChart1"/>
    <dgm:cxn modelId="{F62D0D74-8330-4F42-B973-4C088C706E6A}" type="presParOf" srcId="{F6F791DB-8C05-4E5F-87DF-5EC3DD5CEB90}" destId="{998D960F-3964-4064-9CE7-753CFE40AE92}" srcOrd="6" destOrd="0" presId="urn:microsoft.com/office/officeart/2005/8/layout/orgChart1"/>
    <dgm:cxn modelId="{97764191-08D6-4144-8E33-AF6190F5F594}" type="presParOf" srcId="{F6F791DB-8C05-4E5F-87DF-5EC3DD5CEB90}" destId="{BD699FC1-D7DC-4974-B812-19590F23F3AC}" srcOrd="7" destOrd="0" presId="urn:microsoft.com/office/officeart/2005/8/layout/orgChart1"/>
    <dgm:cxn modelId="{7BBAE30E-2CC7-4CBC-8431-2AC8E828B97E}" type="presParOf" srcId="{BD699FC1-D7DC-4974-B812-19590F23F3AC}" destId="{D01EC8FC-1211-4B19-9344-A886984FB434}" srcOrd="0" destOrd="0" presId="urn:microsoft.com/office/officeart/2005/8/layout/orgChart1"/>
    <dgm:cxn modelId="{AE024832-2675-4561-AD53-48D79BC6CB1F}" type="presParOf" srcId="{D01EC8FC-1211-4B19-9344-A886984FB434}" destId="{C82C1675-F0CA-427A-B04F-6C9BB9B4D9EB}" srcOrd="0" destOrd="0" presId="urn:microsoft.com/office/officeart/2005/8/layout/orgChart1"/>
    <dgm:cxn modelId="{059AF1A8-4DC6-449B-AFF1-DE80B8C0977B}" type="presParOf" srcId="{D01EC8FC-1211-4B19-9344-A886984FB434}" destId="{AF9C8922-F692-46B6-BFB5-1612B9B6011E}" srcOrd="1" destOrd="0" presId="urn:microsoft.com/office/officeart/2005/8/layout/orgChart1"/>
    <dgm:cxn modelId="{97D90659-FC91-49EA-A45F-AF5A0803E0D8}" type="presParOf" srcId="{BD699FC1-D7DC-4974-B812-19590F23F3AC}" destId="{B13121DB-3045-4C9D-B588-E7C00616FCBB}" srcOrd="1" destOrd="0" presId="urn:microsoft.com/office/officeart/2005/8/layout/orgChart1"/>
    <dgm:cxn modelId="{4F65869E-6831-4B35-A9AD-5342C0BEBDD3}" type="presParOf" srcId="{BD699FC1-D7DC-4974-B812-19590F23F3AC}" destId="{13BD4F38-2966-4943-9810-1F808C9F3A9A}" srcOrd="2" destOrd="0" presId="urn:microsoft.com/office/officeart/2005/8/layout/orgChart1"/>
    <dgm:cxn modelId="{FAABEDED-9C09-4EB6-B434-76D67275AB43}" type="presParOf" srcId="{ABDD5568-2185-425C-88A4-04C6AB1AA0D2}" destId="{E38DF999-CA90-4FAD-AB06-D463A3C1A606}" srcOrd="2" destOrd="0" presId="urn:microsoft.com/office/officeart/2005/8/layout/orgChart1"/>
    <dgm:cxn modelId="{B9E85C1B-E2F7-48C8-B553-FC308142E2D8}" type="presParOf" srcId="{ABDD5568-2185-425C-88A4-04C6AB1AA0D2}" destId="{ED32EE6B-BBAE-4598-B518-4409E03F2BEB}" srcOrd="3" destOrd="0" presId="urn:microsoft.com/office/officeart/2005/8/layout/orgChart1"/>
    <dgm:cxn modelId="{DBE8CB7A-F4E1-490A-963E-D86362BB2466}" type="presParOf" srcId="{ED32EE6B-BBAE-4598-B518-4409E03F2BEB}" destId="{DEC605ED-C56F-41F1-B901-5A56D5FD7505}" srcOrd="0" destOrd="0" presId="urn:microsoft.com/office/officeart/2005/8/layout/orgChart1"/>
    <dgm:cxn modelId="{820C765B-2F4E-441A-B794-9A07BE956918}" type="presParOf" srcId="{DEC605ED-C56F-41F1-B901-5A56D5FD7505}" destId="{8A78EE21-D9DA-4E78-9E88-6EC8FCDB7BE9}" srcOrd="0" destOrd="0" presId="urn:microsoft.com/office/officeart/2005/8/layout/orgChart1"/>
    <dgm:cxn modelId="{36F1B618-0A1C-43C5-BE65-211A007D8346}" type="presParOf" srcId="{DEC605ED-C56F-41F1-B901-5A56D5FD7505}" destId="{04C9188C-0BDA-4D29-85E1-4859FA8AFBC5}" srcOrd="1" destOrd="0" presId="urn:microsoft.com/office/officeart/2005/8/layout/orgChart1"/>
    <dgm:cxn modelId="{9294D08E-28FB-405F-B17E-F149585D2AC9}" type="presParOf" srcId="{ED32EE6B-BBAE-4598-B518-4409E03F2BEB}" destId="{26CB0333-EF0C-4D3B-A1E4-02BA56C14342}" srcOrd="1" destOrd="0" presId="urn:microsoft.com/office/officeart/2005/8/layout/orgChart1"/>
    <dgm:cxn modelId="{BDF24D5D-319E-4C7B-AE7B-12752C32CD02}" type="presParOf" srcId="{ED32EE6B-BBAE-4598-B518-4409E03F2BEB}" destId="{EAA72693-531E-4892-B38E-379EE389948D}" srcOrd="2" destOrd="0" presId="urn:microsoft.com/office/officeart/2005/8/layout/orgChart1"/>
    <dgm:cxn modelId="{0C3AEC5C-9CB6-45A2-8B4B-E1117AD24725}" type="presParOf" srcId="{ABDD5568-2185-425C-88A4-04C6AB1AA0D2}" destId="{263D7177-E435-4EF5-AC56-BC8CDEBDFE2E}" srcOrd="4" destOrd="0" presId="urn:microsoft.com/office/officeart/2005/8/layout/orgChart1"/>
    <dgm:cxn modelId="{8AAA1745-184E-441E-82CF-16C76D2A459A}" type="presParOf" srcId="{ABDD5568-2185-425C-88A4-04C6AB1AA0D2}" destId="{DAE20395-680B-4947-8C7B-1F7DC8BC93E6}" srcOrd="5" destOrd="0" presId="urn:microsoft.com/office/officeart/2005/8/layout/orgChart1"/>
    <dgm:cxn modelId="{D09DC3FC-DF2F-4380-84CE-5B0186BB2E9A}" type="presParOf" srcId="{DAE20395-680B-4947-8C7B-1F7DC8BC93E6}" destId="{8C0D4A57-83C7-409E-8AE1-EC64466DA0B6}" srcOrd="0" destOrd="0" presId="urn:microsoft.com/office/officeart/2005/8/layout/orgChart1"/>
    <dgm:cxn modelId="{38A1C134-4E81-41BC-A713-E0867C95BDE3}" type="presParOf" srcId="{8C0D4A57-83C7-409E-8AE1-EC64466DA0B6}" destId="{7282522A-7F30-4E2E-A538-F7EBE71D52B3}" srcOrd="0" destOrd="0" presId="urn:microsoft.com/office/officeart/2005/8/layout/orgChart1"/>
    <dgm:cxn modelId="{1743063B-F64B-4029-A6C0-F18A06C1F208}" type="presParOf" srcId="{8C0D4A57-83C7-409E-8AE1-EC64466DA0B6}" destId="{E953A4C3-7A8E-4E7F-AC07-CC1A147B8E8F}" srcOrd="1" destOrd="0" presId="urn:microsoft.com/office/officeart/2005/8/layout/orgChart1"/>
    <dgm:cxn modelId="{A24CFCCC-4E95-4DE6-947A-DCD9AC7357A6}" type="presParOf" srcId="{DAE20395-680B-4947-8C7B-1F7DC8BC93E6}" destId="{41168A99-9A32-4386-B4CB-A207857B8A44}" srcOrd="1" destOrd="0" presId="urn:microsoft.com/office/officeart/2005/8/layout/orgChart1"/>
    <dgm:cxn modelId="{1F476963-C49C-4657-A32B-58E179AB5060}" type="presParOf" srcId="{41168A99-9A32-4386-B4CB-A207857B8A44}" destId="{5F3843B8-5D44-4C98-9F62-CD994FDEF5B8}" srcOrd="0" destOrd="0" presId="urn:microsoft.com/office/officeart/2005/8/layout/orgChart1"/>
    <dgm:cxn modelId="{FAF3A72D-0C6C-458D-8C6F-7A59C85D154C}" type="presParOf" srcId="{41168A99-9A32-4386-B4CB-A207857B8A44}" destId="{F7FE0FDF-2DD6-449F-926C-0EFD96894B29}" srcOrd="1" destOrd="0" presId="urn:microsoft.com/office/officeart/2005/8/layout/orgChart1"/>
    <dgm:cxn modelId="{567C003E-50AD-4EC5-8823-F2A4E262A5F6}" type="presParOf" srcId="{F7FE0FDF-2DD6-449F-926C-0EFD96894B29}" destId="{A246A12C-5338-465D-B48D-A6062B20E649}" srcOrd="0" destOrd="0" presId="urn:microsoft.com/office/officeart/2005/8/layout/orgChart1"/>
    <dgm:cxn modelId="{BB6D03AB-BE0D-4E43-965C-76CABF2F19F3}" type="presParOf" srcId="{A246A12C-5338-465D-B48D-A6062B20E649}" destId="{2758B062-0101-4E92-A4FC-4ECD665B3943}" srcOrd="0" destOrd="0" presId="urn:microsoft.com/office/officeart/2005/8/layout/orgChart1"/>
    <dgm:cxn modelId="{8DF8BE81-D76F-46A8-A860-49301E0E2D78}" type="presParOf" srcId="{A246A12C-5338-465D-B48D-A6062B20E649}" destId="{02C50DF8-63BF-4B99-A014-BAD9BE5B4061}" srcOrd="1" destOrd="0" presId="urn:microsoft.com/office/officeart/2005/8/layout/orgChart1"/>
    <dgm:cxn modelId="{202E3314-767B-43F8-BC24-F5F487DBCD2B}" type="presParOf" srcId="{F7FE0FDF-2DD6-449F-926C-0EFD96894B29}" destId="{E4DC0186-B557-41E4-8163-CE278CCF206F}" srcOrd="1" destOrd="0" presId="urn:microsoft.com/office/officeart/2005/8/layout/orgChart1"/>
    <dgm:cxn modelId="{C529F6CE-C87A-4222-A99A-E9AAE1C92769}" type="presParOf" srcId="{F7FE0FDF-2DD6-449F-926C-0EFD96894B29}" destId="{3E8A3442-EAF2-4ADA-BBAB-2285372EA289}" srcOrd="2" destOrd="0" presId="urn:microsoft.com/office/officeart/2005/8/layout/orgChart1"/>
    <dgm:cxn modelId="{26DCABC3-C2AB-4D7C-9F71-4B8E1B63472F}" type="presParOf" srcId="{DAE20395-680B-4947-8C7B-1F7DC8BC93E6}" destId="{C29C2190-8FAA-406A-85D9-242FF610553B}" srcOrd="2" destOrd="0" presId="urn:microsoft.com/office/officeart/2005/8/layout/orgChart1"/>
    <dgm:cxn modelId="{4CD6D2F8-DAFB-48D2-98D0-AA92B4A27D66}" type="presParOf" srcId="{552437FB-C15B-4D88-8D28-B1AE2955C498}" destId="{F5472589-15EA-4135-8F3A-754883407819}" srcOrd="2" destOrd="0" presId="urn:microsoft.com/office/officeart/2005/8/layout/orgChart1"/>
    <dgm:cxn modelId="{59CC5196-BE60-4811-AFF9-1878D0E9DF5C}" type="presParOf" srcId="{F5472589-15EA-4135-8F3A-754883407819}" destId="{D69DE3C5-038B-4A03-BA51-9901410AF0BF}" srcOrd="0" destOrd="0" presId="urn:microsoft.com/office/officeart/2005/8/layout/orgChart1"/>
    <dgm:cxn modelId="{131439D2-EFBC-4AB4-9DB1-548439F1D8FA}" type="presParOf" srcId="{F5472589-15EA-4135-8F3A-754883407819}" destId="{3E2BC33C-5B89-4BD0-85E2-2174AAD9EF74}" srcOrd="1" destOrd="0" presId="urn:microsoft.com/office/officeart/2005/8/layout/orgChart1"/>
    <dgm:cxn modelId="{1E2D0AB5-369D-42C8-8BC2-C97D52A6881B}" type="presParOf" srcId="{3E2BC33C-5B89-4BD0-85E2-2174AAD9EF74}" destId="{D1F60056-C560-434F-92CC-5BB1DAC8B113}" srcOrd="0" destOrd="0" presId="urn:microsoft.com/office/officeart/2005/8/layout/orgChart1"/>
    <dgm:cxn modelId="{22D7EF77-0F5C-4D40-82D6-DD4894A3596D}" type="presParOf" srcId="{D1F60056-C560-434F-92CC-5BB1DAC8B113}" destId="{57A069DC-19D1-4874-91F2-7CDF95F7C55E}" srcOrd="0" destOrd="0" presId="urn:microsoft.com/office/officeart/2005/8/layout/orgChart1"/>
    <dgm:cxn modelId="{2922695E-D3B5-486B-9FAA-34BC7FD80888}" type="presParOf" srcId="{D1F60056-C560-434F-92CC-5BB1DAC8B113}" destId="{88CD02E9-7185-4F49-93F4-5F29EB6A54E6}" srcOrd="1" destOrd="0" presId="urn:microsoft.com/office/officeart/2005/8/layout/orgChart1"/>
    <dgm:cxn modelId="{1A558F43-EFA3-41C3-9957-8F780B0DE505}" type="presParOf" srcId="{3E2BC33C-5B89-4BD0-85E2-2174AAD9EF74}" destId="{C8B7E5AB-B185-46E6-ADB9-C80766C9DFE7}" srcOrd="1" destOrd="0" presId="urn:microsoft.com/office/officeart/2005/8/layout/orgChart1"/>
    <dgm:cxn modelId="{A7A82873-FA5E-4BEA-84A8-E86AA14D3DB1}" type="presParOf" srcId="{3E2BC33C-5B89-4BD0-85E2-2174AAD9EF74}" destId="{68AA989A-F17C-4B28-A2AE-E3890814FCF0}" srcOrd="2" destOrd="0" presId="urn:microsoft.com/office/officeart/2005/8/layout/orgChart1"/>
    <dgm:cxn modelId="{FB7786D7-854F-4A8B-869E-1DBD9CAE0E22}" type="presParOf" srcId="{F5472589-15EA-4135-8F3A-754883407819}" destId="{1ED80943-DB19-46FD-8144-431E6CE28729}" srcOrd="2" destOrd="0" presId="urn:microsoft.com/office/officeart/2005/8/layout/orgChart1"/>
    <dgm:cxn modelId="{8E3F721F-460A-4887-BF71-DD9FD2B95E5C}" type="presParOf" srcId="{F5472589-15EA-4135-8F3A-754883407819}" destId="{01CFAB2E-6333-4A9C-8A73-CC9EF4569268}" srcOrd="3" destOrd="0" presId="urn:microsoft.com/office/officeart/2005/8/layout/orgChart1"/>
    <dgm:cxn modelId="{BEE33BD8-077B-4564-B918-05B0B6292D18}" type="presParOf" srcId="{01CFAB2E-6333-4A9C-8A73-CC9EF4569268}" destId="{61C35CBD-F04B-4BB4-90B8-ACC324FDD205}" srcOrd="0" destOrd="0" presId="urn:microsoft.com/office/officeart/2005/8/layout/orgChart1"/>
    <dgm:cxn modelId="{C823D20C-D766-4576-917E-32B8AA42A7F6}" type="presParOf" srcId="{61C35CBD-F04B-4BB4-90B8-ACC324FDD205}" destId="{9E5AB725-F412-4AAF-8724-298751AFB387}" srcOrd="0" destOrd="0" presId="urn:microsoft.com/office/officeart/2005/8/layout/orgChart1"/>
    <dgm:cxn modelId="{C8ACE65F-DC89-419E-9004-536EFAFD6C84}" type="presParOf" srcId="{61C35CBD-F04B-4BB4-90B8-ACC324FDD205}" destId="{E570C822-57D2-4158-A7A4-B1ED576A9B02}" srcOrd="1" destOrd="0" presId="urn:microsoft.com/office/officeart/2005/8/layout/orgChart1"/>
    <dgm:cxn modelId="{2026564E-734B-4FA9-A9CF-1560E657BBE6}" type="presParOf" srcId="{01CFAB2E-6333-4A9C-8A73-CC9EF4569268}" destId="{4F92436E-8B72-479C-BDA9-DFA9E57BF795}" srcOrd="1" destOrd="0" presId="urn:microsoft.com/office/officeart/2005/8/layout/orgChart1"/>
    <dgm:cxn modelId="{FD250CE1-6C65-4CE8-8E49-AEAE8DDF1D93}" type="presParOf" srcId="{01CFAB2E-6333-4A9C-8A73-CC9EF4569268}" destId="{A21FB3DF-AEF3-4871-9B04-2959041484AD}" srcOrd="2" destOrd="0" presId="urn:microsoft.com/office/officeart/2005/8/layout/orgChart1"/>
    <dgm:cxn modelId="{F44A9BBF-47DD-4102-ABC1-C4F034CCFF5A}" type="presParOf" srcId="{F5472589-15EA-4135-8F3A-754883407819}" destId="{80D2E6AC-20F3-47E9-9822-4A3679C519DE}" srcOrd="4" destOrd="0" presId="urn:microsoft.com/office/officeart/2005/8/layout/orgChart1"/>
    <dgm:cxn modelId="{4278B185-D3A0-49A0-BB80-03979B3888E7}" type="presParOf" srcId="{F5472589-15EA-4135-8F3A-754883407819}" destId="{9ADED443-4D84-4AC0-967F-D51E1ACC9A59}" srcOrd="5" destOrd="0" presId="urn:microsoft.com/office/officeart/2005/8/layout/orgChart1"/>
    <dgm:cxn modelId="{8EC0D500-8415-4909-9203-836FB8AC7F00}" type="presParOf" srcId="{9ADED443-4D84-4AC0-967F-D51E1ACC9A59}" destId="{3B871237-75EC-4631-9A53-8D443A048DCA}" srcOrd="0" destOrd="0" presId="urn:microsoft.com/office/officeart/2005/8/layout/orgChart1"/>
    <dgm:cxn modelId="{4CDD0764-3857-4F30-97FA-C107CD26D0B4}" type="presParOf" srcId="{3B871237-75EC-4631-9A53-8D443A048DCA}" destId="{AD9AC669-F84A-4F87-A900-FFA9EA37FCBA}" srcOrd="0" destOrd="0" presId="urn:microsoft.com/office/officeart/2005/8/layout/orgChart1"/>
    <dgm:cxn modelId="{3C817F71-D911-44CD-B826-AE08050B370F}" type="presParOf" srcId="{3B871237-75EC-4631-9A53-8D443A048DCA}" destId="{1196B2DD-C589-48E2-8555-E6AA21AAE53B}" srcOrd="1" destOrd="0" presId="urn:microsoft.com/office/officeart/2005/8/layout/orgChart1"/>
    <dgm:cxn modelId="{ABA2555F-3E45-4498-AEAF-CAB434F850C7}" type="presParOf" srcId="{9ADED443-4D84-4AC0-967F-D51E1ACC9A59}" destId="{75F0CF3A-053A-4E17-A758-B86E9B33741C}" srcOrd="1" destOrd="0" presId="urn:microsoft.com/office/officeart/2005/8/layout/orgChart1"/>
    <dgm:cxn modelId="{B234D424-A6FD-4ADF-BACA-0FC6A7444861}" type="presParOf" srcId="{9ADED443-4D84-4AC0-967F-D51E1ACC9A59}" destId="{D9D4063A-F3D3-49A6-8278-AEEC5329606E}" srcOrd="2" destOrd="0" presId="urn:microsoft.com/office/officeart/2005/8/layout/orgChart1"/>
    <dgm:cxn modelId="{9346AD6A-DDCB-4211-A4DF-12493CCF9DD5}" type="presParOf" srcId="{EFA197FB-C633-47E0-8B5B-78B9B8F11395}" destId="{FB8A1B61-D4D5-4A8C-A0CE-FF2ED7E7E9F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b="0" dirty="0">
              <a:latin typeface="+mn-lt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/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/>
        </a:p>
      </dgm:t>
    </dgm:pt>
    <dgm:pt modelId="{2BB8B9C8-822A-4C63-B182-2F9BC9AD77ED}" type="asst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Secretaria / o </a:t>
          </a:r>
        </a:p>
      </dgm:t>
    </dgm:pt>
    <dgm:pt modelId="{64E96AB1-565A-425B-98DA-F6503778FB21}" type="parTrans" cxnId="{60E7D72C-3A61-4CEE-9F71-978B48B3596B}">
      <dgm:prSet/>
      <dgm:spPr/>
      <dgm:t>
        <a:bodyPr/>
        <a:lstStyle/>
        <a:p>
          <a:endParaRPr lang="es-ES" sz="1200"/>
        </a:p>
      </dgm:t>
    </dgm:pt>
    <dgm:pt modelId="{92E91A9F-4214-4D34-AB0E-6826B049695B}" type="sibTrans" cxnId="{60E7D72C-3A61-4CEE-9F71-978B48B3596B}">
      <dgm:prSet/>
      <dgm:spPr/>
      <dgm:t>
        <a:bodyPr/>
        <a:lstStyle/>
        <a:p>
          <a:endParaRPr lang="es-ES" sz="1200"/>
        </a:p>
      </dgm:t>
    </dgm:pt>
    <dgm:pt modelId="{85285822-4EAD-49C3-BCD6-B03D651DE617}">
      <dgm:prSet phldrT="[Texto]" custT="1"/>
      <dgm:spPr/>
      <dgm:t>
        <a:bodyPr/>
        <a:lstStyle/>
        <a:p>
          <a:r>
            <a:rPr lang="es-ES" sz="1200" dirty="0"/>
            <a:t>Coordinador(a) de Operación</a:t>
          </a:r>
        </a:p>
        <a:p>
          <a:endParaRPr lang="es-ES" sz="1200" dirty="0">
            <a:latin typeface="+mn-lt"/>
          </a:endParaRPr>
        </a:p>
      </dgm:t>
    </dgm:pt>
    <dgm:pt modelId="{74DD2911-47DA-48F5-9448-8AE5FAFA1E07}" type="parTrans" cxnId="{E87F87BC-1466-41C1-BD21-41DA734DABDE}">
      <dgm:prSet/>
      <dgm:spPr/>
      <dgm:t>
        <a:bodyPr/>
        <a:lstStyle/>
        <a:p>
          <a:endParaRPr lang="es-ES" sz="1200"/>
        </a:p>
      </dgm:t>
    </dgm:pt>
    <dgm:pt modelId="{C6422CA9-79C7-449D-A8B6-3F0E4DFF2B93}" type="sibTrans" cxnId="{E87F87BC-1466-41C1-BD21-41DA734DABDE}">
      <dgm:prSet/>
      <dgm:spPr/>
      <dgm:t>
        <a:bodyPr/>
        <a:lstStyle/>
        <a:p>
          <a:endParaRPr lang="es-ES" sz="1200"/>
        </a:p>
      </dgm:t>
    </dgm:pt>
    <dgm:pt modelId="{1AE0018A-CED9-4363-94CE-FC5A4E189B2B}">
      <dgm:prSet phldrT="[Texto]" custT="1"/>
      <dgm:spPr/>
      <dgm:t>
        <a:bodyPr/>
        <a:lstStyle/>
        <a:p>
          <a:r>
            <a:rPr lang="es-ES" sz="1200" dirty="0"/>
            <a:t>Coordinador (a) Jurídico (a) Institucional </a:t>
          </a:r>
        </a:p>
      </dgm:t>
    </dgm:pt>
    <dgm:pt modelId="{BB90EB86-8329-40E0-887C-655837B0AE95}" type="parTrans" cxnId="{F3CA1CEB-B8E3-4FC8-A28A-49C08D1F5C04}">
      <dgm:prSet/>
      <dgm:spPr/>
      <dgm:t>
        <a:bodyPr/>
        <a:lstStyle/>
        <a:p>
          <a:endParaRPr lang="es-ES" sz="1200"/>
        </a:p>
      </dgm:t>
    </dgm:pt>
    <dgm:pt modelId="{46CDF7EC-6127-46EB-8E21-65AA696DABBD}" type="sibTrans" cxnId="{F3CA1CEB-B8E3-4FC8-A28A-49C08D1F5C04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Coordinador (a) de la Oficina de Presidencia</a:t>
          </a:r>
          <a:endParaRPr lang="es-ES" sz="1200" dirty="0"/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/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/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/>
            <a:t>Coordinador (a) Administrativo 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/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/>
        </a:p>
      </dgm:t>
    </dgm:pt>
    <dgm:pt modelId="{CA83EF92-83FD-46BA-942D-6A395812ECC0}">
      <dgm:prSet phldrT="[Texto]" custT="1"/>
      <dgm:spPr/>
      <dgm:t>
        <a:bodyPr/>
        <a:lstStyle/>
        <a:p>
          <a:r>
            <a:rPr lang="es-ES" sz="1200" dirty="0"/>
            <a:t>Coordinador (a) de Comunicación, Logística y Eventos </a:t>
          </a:r>
        </a:p>
      </dgm:t>
    </dgm:pt>
    <dgm:pt modelId="{8A617BEF-7FDB-4352-A3D9-E5062AA9A897}" type="parTrans" cxnId="{427B371C-627C-4018-9D00-44E338FF1AC8}">
      <dgm:prSet/>
      <dgm:spPr/>
      <dgm:t>
        <a:bodyPr/>
        <a:lstStyle/>
        <a:p>
          <a:endParaRPr lang="es-ES" sz="1200"/>
        </a:p>
      </dgm:t>
    </dgm:pt>
    <dgm:pt modelId="{217AFA5B-FE14-460B-B94A-CBC6F16160AF}" type="sibTrans" cxnId="{427B371C-627C-4018-9D00-44E338FF1AC8}">
      <dgm:prSet/>
      <dgm:spPr/>
      <dgm:t>
        <a:bodyPr/>
        <a:lstStyle/>
        <a:p>
          <a:endParaRPr lang="es-ES" sz="1200"/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/>
            <a:t>Coordinador (a) de Voluntariado y Procuración 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/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/>
        </a:p>
      </dgm:t>
    </dgm:pt>
    <dgm:pt modelId="{B7B5B863-F1A6-4A67-B199-86F4A2E94187}" type="asst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Recepcionista </a:t>
          </a:r>
        </a:p>
      </dgm:t>
    </dgm:pt>
    <dgm:pt modelId="{13A892A2-6A46-441D-A48B-88BE72A11EF5}" type="parTrans" cxnId="{2AC41F19-05FB-44F1-A26B-AFB0CE4A91C1}">
      <dgm:prSet/>
      <dgm:spPr/>
      <dgm:t>
        <a:bodyPr/>
        <a:lstStyle/>
        <a:p>
          <a:endParaRPr lang="es-ES" sz="1200"/>
        </a:p>
      </dgm:t>
    </dgm:pt>
    <dgm:pt modelId="{45D1F161-84E6-408D-8214-0068555FEE1C}" type="sibTrans" cxnId="{2AC41F19-05FB-44F1-A26B-AFB0CE4A91C1}">
      <dgm:prSet/>
      <dgm:spPr/>
      <dgm:t>
        <a:bodyPr/>
        <a:lstStyle/>
        <a:p>
          <a:endParaRPr lang="es-ES" sz="1200"/>
        </a:p>
      </dgm:t>
    </dgm:pt>
    <dgm:pt modelId="{7B6C6943-5213-4786-BE5E-0D97BD500F1F}" type="asst">
      <dgm:prSet phldrT="[Texto]" custT="1"/>
      <dgm:spPr/>
      <dgm:t>
        <a:bodyPr/>
        <a:lstStyle/>
        <a:p>
          <a:r>
            <a:rPr lang="es-ES" sz="1200" dirty="0">
              <a:latin typeface="+mn-lt"/>
              <a:cs typeface="Arial" panose="020B0604020202020204" pitchFamily="34" charset="0"/>
            </a:rPr>
            <a:t>Auxiliar Administrativo (a)</a:t>
          </a:r>
          <a:endParaRPr lang="es-ES" sz="1200" dirty="0"/>
        </a:p>
      </dgm:t>
    </dgm:pt>
    <dgm:pt modelId="{D2981CE6-1B60-475C-A2DC-7524632D3DE8}" type="parTrans" cxnId="{63BB2770-05A4-4EE1-9855-CA801DC4AC59}">
      <dgm:prSet/>
      <dgm:spPr/>
      <dgm:t>
        <a:bodyPr/>
        <a:lstStyle/>
        <a:p>
          <a:endParaRPr lang="es-ES" sz="1200"/>
        </a:p>
      </dgm:t>
    </dgm:pt>
    <dgm:pt modelId="{13C6BD05-C00E-48D1-B999-D003375D4CD6}" type="sibTrans" cxnId="{63BB2770-05A4-4EE1-9855-CA801DC4AC59}">
      <dgm:prSet/>
      <dgm:spPr/>
      <dgm:t>
        <a:bodyPr/>
        <a:lstStyle/>
        <a:p>
          <a:endParaRPr lang="es-ES" sz="1200"/>
        </a:p>
      </dgm:t>
    </dgm:pt>
    <dgm:pt modelId="{0BDF970E-9A85-4AAD-B77B-EB1598ECFACB}" type="asst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Choferes </a:t>
          </a:r>
        </a:p>
      </dgm:t>
    </dgm:pt>
    <dgm:pt modelId="{FDEEFB11-D056-47D4-9754-5EE175CD62E4}" type="parTrans" cxnId="{69E50CCE-47B6-4962-B002-D3970123AB83}">
      <dgm:prSet/>
      <dgm:spPr/>
      <dgm:t>
        <a:bodyPr/>
        <a:lstStyle/>
        <a:p>
          <a:endParaRPr lang="es-ES" sz="1200"/>
        </a:p>
      </dgm:t>
    </dgm:pt>
    <dgm:pt modelId="{282E3FF6-CA1C-44A7-AAC1-A4BB0A0BEF78}" type="sibTrans" cxnId="{69E50CCE-47B6-4962-B002-D3970123AB83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</dgm:pt>
    <dgm:pt modelId="{9D8E31EF-E2EE-46BD-AE72-1907F659E15A}" type="pres">
      <dgm:prSet presAssocID="{B69882AD-0619-4622-84A3-A84FABB8DF38}" presName="rootComposite1" presStyleCnt="0"/>
      <dgm:spPr/>
    </dgm:pt>
    <dgm:pt modelId="{B4967498-7F29-4202-86F8-AB1185A6803A}" type="pres">
      <dgm:prSet presAssocID="{B69882AD-0619-4622-84A3-A84FABB8DF38}" presName="rootText1" presStyleLbl="node0" presStyleIdx="0" presStyleCnt="1" custScaleX="184458" custScaleY="117600" custLinFactNeighborY="36437">
        <dgm:presLayoutVars>
          <dgm:chPref val="3"/>
        </dgm:presLayoutVars>
      </dgm:prSet>
      <dgm:spPr/>
    </dgm:pt>
    <dgm:pt modelId="{3AEC456D-38D3-4B74-B5A6-872C3AA9BC34}" type="pres">
      <dgm:prSet presAssocID="{B69882AD-0619-4622-84A3-A84FABB8DF38}" presName="rootConnector1" presStyleLbl="node1" presStyleIdx="0" presStyleCnt="0"/>
      <dgm:spPr/>
    </dgm:pt>
    <dgm:pt modelId="{ABF0E7FF-9D1F-42EB-AC03-17C7C87A7182}" type="pres">
      <dgm:prSet presAssocID="{B69882AD-0619-4622-84A3-A84FABB8DF38}" presName="hierChild2" presStyleCnt="0"/>
      <dgm:spPr/>
    </dgm:pt>
    <dgm:pt modelId="{129D2EF3-FED1-46A3-B3FC-19DBCA504B37}" type="pres">
      <dgm:prSet presAssocID="{74DD2911-47DA-48F5-9448-8AE5FAFA1E07}" presName="Name48" presStyleLbl="parChTrans1D2" presStyleIdx="0" presStyleCnt="10"/>
      <dgm:spPr/>
    </dgm:pt>
    <dgm:pt modelId="{DA4C4FC3-2016-4B82-AAE0-243CF1516B99}" type="pres">
      <dgm:prSet presAssocID="{85285822-4EAD-49C3-BCD6-B03D651DE617}" presName="hierRoot2" presStyleCnt="0">
        <dgm:presLayoutVars>
          <dgm:hierBranch val="init"/>
        </dgm:presLayoutVars>
      </dgm:prSet>
      <dgm:spPr/>
    </dgm:pt>
    <dgm:pt modelId="{BD2FE718-4040-4144-A52A-7C0EA8F5A9DE}" type="pres">
      <dgm:prSet presAssocID="{85285822-4EAD-49C3-BCD6-B03D651DE617}" presName="rootComposite" presStyleCnt="0"/>
      <dgm:spPr/>
    </dgm:pt>
    <dgm:pt modelId="{F9F93243-C11E-4494-AAE1-A3E1A30DAF2E}" type="pres">
      <dgm:prSet presAssocID="{85285822-4EAD-49C3-BCD6-B03D651DE617}" presName="rootText" presStyleLbl="node2" presStyleIdx="0" presStyleCnt="6" custScaleX="243559" custScaleY="116704" custLinFactNeighborY="1117">
        <dgm:presLayoutVars>
          <dgm:chPref val="3"/>
        </dgm:presLayoutVars>
      </dgm:prSet>
      <dgm:spPr/>
    </dgm:pt>
    <dgm:pt modelId="{E1E2DA85-2019-44D4-BEE6-953707F62921}" type="pres">
      <dgm:prSet presAssocID="{85285822-4EAD-49C3-BCD6-B03D651DE617}" presName="rootConnector" presStyleLbl="node2" presStyleIdx="0" presStyleCnt="6"/>
      <dgm:spPr/>
    </dgm:pt>
    <dgm:pt modelId="{E2F2DB54-9F8C-4298-A7A7-26BD4439DD8F}" type="pres">
      <dgm:prSet presAssocID="{85285822-4EAD-49C3-BCD6-B03D651DE617}" presName="hierChild4" presStyleCnt="0"/>
      <dgm:spPr/>
    </dgm:pt>
    <dgm:pt modelId="{9526723F-3B4F-488F-8847-BBF9CA184341}" type="pres">
      <dgm:prSet presAssocID="{85285822-4EAD-49C3-BCD6-B03D651DE617}" presName="hierChild5" presStyleCnt="0"/>
      <dgm:spPr/>
    </dgm:pt>
    <dgm:pt modelId="{2B2EDA82-232E-4958-9867-65F8D8311156}" type="pres">
      <dgm:prSet presAssocID="{BB90EB86-8329-40E0-887C-655837B0AE95}" presName="Name48" presStyleLbl="parChTrans1D2" presStyleIdx="1" presStyleCnt="10"/>
      <dgm:spPr/>
    </dgm:pt>
    <dgm:pt modelId="{DFF9F472-B904-4187-86E9-50D6157BD4F1}" type="pres">
      <dgm:prSet presAssocID="{1AE0018A-CED9-4363-94CE-FC5A4E189B2B}" presName="hierRoot2" presStyleCnt="0">
        <dgm:presLayoutVars>
          <dgm:hierBranch val="init"/>
        </dgm:presLayoutVars>
      </dgm:prSet>
      <dgm:spPr/>
    </dgm:pt>
    <dgm:pt modelId="{3F5069AB-1770-49BA-9247-995C2FFF59C6}" type="pres">
      <dgm:prSet presAssocID="{1AE0018A-CED9-4363-94CE-FC5A4E189B2B}" presName="rootComposite" presStyleCnt="0"/>
      <dgm:spPr/>
    </dgm:pt>
    <dgm:pt modelId="{B9CD2B42-3D65-40BE-B53B-85E82EC3C0C4}" type="pres">
      <dgm:prSet presAssocID="{1AE0018A-CED9-4363-94CE-FC5A4E189B2B}" presName="rootText" presStyleLbl="node2" presStyleIdx="1" presStyleCnt="6" custScaleX="243559" custScaleY="116704" custLinFactNeighborY="1117">
        <dgm:presLayoutVars>
          <dgm:chPref val="3"/>
        </dgm:presLayoutVars>
      </dgm:prSet>
      <dgm:spPr/>
    </dgm:pt>
    <dgm:pt modelId="{D9DC5282-74B6-4017-8F61-2C3CBA4FF90E}" type="pres">
      <dgm:prSet presAssocID="{1AE0018A-CED9-4363-94CE-FC5A4E189B2B}" presName="rootConnector" presStyleLbl="node2" presStyleIdx="1" presStyleCnt="6"/>
      <dgm:spPr/>
    </dgm:pt>
    <dgm:pt modelId="{53F4FC17-C145-4C8A-94AB-6BC97784EC52}" type="pres">
      <dgm:prSet presAssocID="{1AE0018A-CED9-4363-94CE-FC5A4E189B2B}" presName="hierChild4" presStyleCnt="0"/>
      <dgm:spPr/>
    </dgm:pt>
    <dgm:pt modelId="{2AFC2CE5-B997-4184-8016-B51207D481C5}" type="pres">
      <dgm:prSet presAssocID="{1AE0018A-CED9-4363-94CE-FC5A4E189B2B}" presName="hierChild5" presStyleCnt="0"/>
      <dgm:spPr/>
    </dgm:pt>
    <dgm:pt modelId="{EA571CAA-E536-4865-86FC-9CF2B2A60B8E}" type="pres">
      <dgm:prSet presAssocID="{D82BC33B-3E0A-4CB9-9340-748CC6B10545}" presName="Name48" presStyleLbl="parChTrans1D2" presStyleIdx="2" presStyleCnt="10"/>
      <dgm:spPr/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</dgm:pt>
    <dgm:pt modelId="{616F2156-F326-4A08-8F1A-F9B73AC7472A}" type="pres">
      <dgm:prSet presAssocID="{B4C2CF02-38E6-4129-993F-F46E6B45E607}" presName="rootComposite" presStyleCnt="0"/>
      <dgm:spPr/>
    </dgm:pt>
    <dgm:pt modelId="{ED41377A-3398-435F-B3E1-48FC47648510}" type="pres">
      <dgm:prSet presAssocID="{B4C2CF02-38E6-4129-993F-F46E6B45E607}" presName="rootText" presStyleLbl="node2" presStyleIdx="2" presStyleCnt="6" custScaleX="243559" custScaleY="116704" custLinFactNeighborY="-16477">
        <dgm:presLayoutVars>
          <dgm:chPref val="3"/>
        </dgm:presLayoutVars>
      </dgm:prSet>
      <dgm:spPr/>
    </dgm:pt>
    <dgm:pt modelId="{25CE704A-5F06-4238-9AAB-FD32B037590F}" type="pres">
      <dgm:prSet presAssocID="{B4C2CF02-38E6-4129-993F-F46E6B45E607}" presName="rootConnector" presStyleLbl="node2" presStyleIdx="2" presStyleCnt="6"/>
      <dgm:spPr/>
    </dgm:pt>
    <dgm:pt modelId="{77DB4CBD-2F66-4503-B61F-963B177E233F}" type="pres">
      <dgm:prSet presAssocID="{B4C2CF02-38E6-4129-993F-F46E6B45E607}" presName="hierChild4" presStyleCnt="0"/>
      <dgm:spPr/>
    </dgm:pt>
    <dgm:pt modelId="{7301FBFE-2B88-41DD-AD16-43CDF01602A9}" type="pres">
      <dgm:prSet presAssocID="{B4C2CF02-38E6-4129-993F-F46E6B45E607}" presName="hierChild5" presStyleCnt="0"/>
      <dgm:spPr/>
    </dgm:pt>
    <dgm:pt modelId="{A42E7304-3FBF-454C-9B01-1EE236209D7C}" type="pres">
      <dgm:prSet presAssocID="{E5E6362A-787A-4C27-A883-11E52969BD79}" presName="Name48" presStyleLbl="parChTrans1D2" presStyleIdx="3" presStyleCnt="10"/>
      <dgm:spPr/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</dgm:pt>
    <dgm:pt modelId="{831B9AE3-E630-4859-AAEF-0665578B25E5}" type="pres">
      <dgm:prSet presAssocID="{77CFB234-E8DA-4BCA-A084-10E73D42DAA3}" presName="rootComposite" presStyleCnt="0"/>
      <dgm:spPr/>
    </dgm:pt>
    <dgm:pt modelId="{8AA2C887-0654-4A5C-99E1-9F8F820AD961}" type="pres">
      <dgm:prSet presAssocID="{77CFB234-E8DA-4BCA-A084-10E73D42DAA3}" presName="rootText" presStyleLbl="node2" presStyleIdx="3" presStyleCnt="6" custScaleX="243559" custScaleY="116704" custLinFactNeighborY="-16477">
        <dgm:presLayoutVars>
          <dgm:chPref val="3"/>
        </dgm:presLayoutVars>
      </dgm:prSet>
      <dgm:spPr/>
    </dgm:pt>
    <dgm:pt modelId="{59D6AEF4-D119-4C8C-BB39-A60E6C6D6782}" type="pres">
      <dgm:prSet presAssocID="{77CFB234-E8DA-4BCA-A084-10E73D42DAA3}" presName="rootConnector" presStyleLbl="node2" presStyleIdx="3" presStyleCnt="6"/>
      <dgm:spPr/>
    </dgm:pt>
    <dgm:pt modelId="{8C1C7EB5-B654-48D1-9E1D-AC59AF7D9BCF}" type="pres">
      <dgm:prSet presAssocID="{77CFB234-E8DA-4BCA-A084-10E73D42DAA3}" presName="hierChild4" presStyleCnt="0"/>
      <dgm:spPr/>
    </dgm:pt>
    <dgm:pt modelId="{EC0BF808-C00B-43D4-A0C9-823A19D62413}" type="pres">
      <dgm:prSet presAssocID="{77CFB234-E8DA-4BCA-A084-10E73D42DAA3}" presName="hierChild5" presStyleCnt="0"/>
      <dgm:spPr/>
    </dgm:pt>
    <dgm:pt modelId="{14C9B8C3-9BA2-4CD1-9108-BFB63321B729}" type="pres">
      <dgm:prSet presAssocID="{8A617BEF-7FDB-4352-A3D9-E5062AA9A897}" presName="Name48" presStyleLbl="parChTrans1D2" presStyleIdx="4" presStyleCnt="10"/>
      <dgm:spPr/>
    </dgm:pt>
    <dgm:pt modelId="{646F190C-A462-451C-836F-F477755F624C}" type="pres">
      <dgm:prSet presAssocID="{CA83EF92-83FD-46BA-942D-6A395812ECC0}" presName="hierRoot2" presStyleCnt="0">
        <dgm:presLayoutVars>
          <dgm:hierBranch val="init"/>
        </dgm:presLayoutVars>
      </dgm:prSet>
      <dgm:spPr/>
    </dgm:pt>
    <dgm:pt modelId="{18298CB0-B88C-472C-BA0F-9418D25CA585}" type="pres">
      <dgm:prSet presAssocID="{CA83EF92-83FD-46BA-942D-6A395812ECC0}" presName="rootComposite" presStyleCnt="0"/>
      <dgm:spPr/>
    </dgm:pt>
    <dgm:pt modelId="{7DCEF2A4-7867-4AE2-B945-B346539C7CB5}" type="pres">
      <dgm:prSet presAssocID="{CA83EF92-83FD-46BA-942D-6A395812ECC0}" presName="rootText" presStyleLbl="node2" presStyleIdx="4" presStyleCnt="6" custScaleX="243559" custScaleY="116704" custLinFactNeighborY="-42716">
        <dgm:presLayoutVars>
          <dgm:chPref val="3"/>
        </dgm:presLayoutVars>
      </dgm:prSet>
      <dgm:spPr/>
    </dgm:pt>
    <dgm:pt modelId="{C5D03ABF-B5F9-4D3C-B288-EB8E14399EBA}" type="pres">
      <dgm:prSet presAssocID="{CA83EF92-83FD-46BA-942D-6A395812ECC0}" presName="rootConnector" presStyleLbl="node2" presStyleIdx="4" presStyleCnt="6"/>
      <dgm:spPr/>
    </dgm:pt>
    <dgm:pt modelId="{1B65C949-027A-450D-9225-2980B0F8BE1E}" type="pres">
      <dgm:prSet presAssocID="{CA83EF92-83FD-46BA-942D-6A395812ECC0}" presName="hierChild4" presStyleCnt="0"/>
      <dgm:spPr/>
    </dgm:pt>
    <dgm:pt modelId="{20191D16-C972-48C5-8AA4-7E445134032B}" type="pres">
      <dgm:prSet presAssocID="{CA83EF92-83FD-46BA-942D-6A395812ECC0}" presName="hierChild5" presStyleCnt="0"/>
      <dgm:spPr/>
    </dgm:pt>
    <dgm:pt modelId="{D71AFD82-2DF0-4346-9642-A2924C19667A}" type="pres">
      <dgm:prSet presAssocID="{9E9E1AF2-0560-46D9-9C2B-8F0EEDE4A104}" presName="Name48" presStyleLbl="parChTrans1D2" presStyleIdx="5" presStyleCnt="10"/>
      <dgm:spPr/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</dgm:pt>
    <dgm:pt modelId="{324344D1-54A8-4A75-861A-282FD58EA028}" type="pres">
      <dgm:prSet presAssocID="{F48E4F5D-DC00-4521-AABB-1819571FCA07}" presName="rootComposite" presStyleCnt="0"/>
      <dgm:spPr/>
    </dgm:pt>
    <dgm:pt modelId="{8FBC5306-01D2-484C-BF51-AF9537ECA55A}" type="pres">
      <dgm:prSet presAssocID="{F48E4F5D-DC00-4521-AABB-1819571FCA07}" presName="rootText" presStyleLbl="node2" presStyleIdx="5" presStyleCnt="6" custScaleX="243559" custScaleY="116704" custLinFactNeighborY="-42716">
        <dgm:presLayoutVars>
          <dgm:chPref val="3"/>
        </dgm:presLayoutVars>
      </dgm:prSet>
      <dgm:spPr/>
    </dgm:pt>
    <dgm:pt modelId="{24EC1C1C-2464-4F51-BE21-C3867BBC3EA5}" type="pres">
      <dgm:prSet presAssocID="{F48E4F5D-DC00-4521-AABB-1819571FCA07}" presName="rootConnector" presStyleLbl="node2" presStyleIdx="5" presStyleCnt="6"/>
      <dgm:spPr/>
    </dgm:pt>
    <dgm:pt modelId="{E92B4121-42E7-4C9D-99EC-9C73FCEF5124}" type="pres">
      <dgm:prSet presAssocID="{F48E4F5D-DC00-4521-AABB-1819571FCA07}" presName="hierChild4" presStyleCnt="0"/>
      <dgm:spPr/>
    </dgm:pt>
    <dgm:pt modelId="{1255B707-4BD6-465C-B60C-10A476F52923}" type="pres">
      <dgm:prSet presAssocID="{F48E4F5D-DC00-4521-AABB-1819571FCA07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</dgm:pt>
    <dgm:pt modelId="{068B5D23-0046-4541-AB79-AA67961F9976}" type="pres">
      <dgm:prSet presAssocID="{64E96AB1-565A-425B-98DA-F6503778FB21}" presName="Name111" presStyleLbl="parChTrans1D2" presStyleIdx="6" presStyleCnt="10"/>
      <dgm:spPr/>
    </dgm:pt>
    <dgm:pt modelId="{53936242-7745-4715-B09D-377C75BAC1CC}" type="pres">
      <dgm:prSet presAssocID="{2BB8B9C8-822A-4C63-B182-2F9BC9AD77ED}" presName="hierRoot3" presStyleCnt="0">
        <dgm:presLayoutVars>
          <dgm:hierBranch val="init"/>
        </dgm:presLayoutVars>
      </dgm:prSet>
      <dgm:spPr/>
    </dgm:pt>
    <dgm:pt modelId="{24A3FBE3-0CF3-4BA0-90C8-79312C14B7E3}" type="pres">
      <dgm:prSet presAssocID="{2BB8B9C8-822A-4C63-B182-2F9BC9AD77ED}" presName="rootComposite3" presStyleCnt="0"/>
      <dgm:spPr/>
    </dgm:pt>
    <dgm:pt modelId="{F72181D2-3FF6-4B64-9B97-F4F603100507}" type="pres">
      <dgm:prSet presAssocID="{2BB8B9C8-822A-4C63-B182-2F9BC9AD77ED}" presName="rootText3" presStyleLbl="asst1" presStyleIdx="0" presStyleCnt="4" custScaleX="120323" custScaleY="88035" custLinFactNeighborX="33667" custLinFactNeighborY="28986">
        <dgm:presLayoutVars>
          <dgm:chPref val="3"/>
        </dgm:presLayoutVars>
      </dgm:prSet>
      <dgm:spPr/>
    </dgm:pt>
    <dgm:pt modelId="{D069B2C6-D4ED-4D22-9BF4-4C33419D924B}" type="pres">
      <dgm:prSet presAssocID="{2BB8B9C8-822A-4C63-B182-2F9BC9AD77ED}" presName="rootConnector3" presStyleLbl="asst1" presStyleIdx="0" presStyleCnt="4"/>
      <dgm:spPr/>
    </dgm:pt>
    <dgm:pt modelId="{BF2363B6-BA15-4105-9250-65BFCA7FEADF}" type="pres">
      <dgm:prSet presAssocID="{2BB8B9C8-822A-4C63-B182-2F9BC9AD77ED}" presName="hierChild6" presStyleCnt="0"/>
      <dgm:spPr/>
    </dgm:pt>
    <dgm:pt modelId="{BC8037E0-0B5D-43F5-96F2-B9F623E0BFB7}" type="pres">
      <dgm:prSet presAssocID="{2BB8B9C8-822A-4C63-B182-2F9BC9AD77ED}" presName="hierChild7" presStyleCnt="0"/>
      <dgm:spPr/>
    </dgm:pt>
    <dgm:pt modelId="{945D39A1-64BA-4FE9-BBCA-3F5C36397215}" type="pres">
      <dgm:prSet presAssocID="{13A892A2-6A46-441D-A48B-88BE72A11EF5}" presName="Name111" presStyleLbl="parChTrans1D2" presStyleIdx="7" presStyleCnt="10"/>
      <dgm:spPr/>
    </dgm:pt>
    <dgm:pt modelId="{B2FB40D5-A5BD-4E29-A19F-8BE4EDE4973E}" type="pres">
      <dgm:prSet presAssocID="{B7B5B863-F1A6-4A67-B199-86F4A2E94187}" presName="hierRoot3" presStyleCnt="0">
        <dgm:presLayoutVars>
          <dgm:hierBranch val="init"/>
        </dgm:presLayoutVars>
      </dgm:prSet>
      <dgm:spPr/>
    </dgm:pt>
    <dgm:pt modelId="{D22B8752-DED6-4E74-8FF8-9214E3E2A541}" type="pres">
      <dgm:prSet presAssocID="{B7B5B863-F1A6-4A67-B199-86F4A2E94187}" presName="rootComposite3" presStyleCnt="0"/>
      <dgm:spPr/>
    </dgm:pt>
    <dgm:pt modelId="{3F0ADC11-C1BA-4027-BFD5-45A7CF4A4345}" type="pres">
      <dgm:prSet presAssocID="{B7B5B863-F1A6-4A67-B199-86F4A2E94187}" presName="rootText3" presStyleLbl="asst1" presStyleIdx="1" presStyleCnt="4" custScaleX="120323" custScaleY="88035" custLinFactNeighborX="1325" custLinFactNeighborY="28986">
        <dgm:presLayoutVars>
          <dgm:chPref val="3"/>
        </dgm:presLayoutVars>
      </dgm:prSet>
      <dgm:spPr/>
    </dgm:pt>
    <dgm:pt modelId="{BCD9F8E0-77AC-424D-9872-8BF912384071}" type="pres">
      <dgm:prSet presAssocID="{B7B5B863-F1A6-4A67-B199-86F4A2E94187}" presName="rootConnector3" presStyleLbl="asst1" presStyleIdx="1" presStyleCnt="4"/>
      <dgm:spPr/>
    </dgm:pt>
    <dgm:pt modelId="{960986EA-AFEC-4127-A019-642D4B5E1EEF}" type="pres">
      <dgm:prSet presAssocID="{B7B5B863-F1A6-4A67-B199-86F4A2E94187}" presName="hierChild6" presStyleCnt="0"/>
      <dgm:spPr/>
    </dgm:pt>
    <dgm:pt modelId="{E9E451EA-881D-45C4-96D1-31B9D5BCEFF8}" type="pres">
      <dgm:prSet presAssocID="{B7B5B863-F1A6-4A67-B199-86F4A2E94187}" presName="hierChild7" presStyleCnt="0"/>
      <dgm:spPr/>
    </dgm:pt>
    <dgm:pt modelId="{A38F36BD-59FE-404C-85F5-DACD6BC97C14}" type="pres">
      <dgm:prSet presAssocID="{D2981CE6-1B60-475C-A2DC-7524632D3DE8}" presName="Name111" presStyleLbl="parChTrans1D2" presStyleIdx="8" presStyleCnt="10"/>
      <dgm:spPr/>
    </dgm:pt>
    <dgm:pt modelId="{5499BC8C-009E-44BD-9EE6-06E48322C59C}" type="pres">
      <dgm:prSet presAssocID="{7B6C6943-5213-4786-BE5E-0D97BD500F1F}" presName="hierRoot3" presStyleCnt="0">
        <dgm:presLayoutVars>
          <dgm:hierBranch val="init"/>
        </dgm:presLayoutVars>
      </dgm:prSet>
      <dgm:spPr/>
    </dgm:pt>
    <dgm:pt modelId="{0B9FEB26-1E2A-447D-AEF1-B0D13420DAEC}" type="pres">
      <dgm:prSet presAssocID="{7B6C6943-5213-4786-BE5E-0D97BD500F1F}" presName="rootComposite3" presStyleCnt="0"/>
      <dgm:spPr/>
    </dgm:pt>
    <dgm:pt modelId="{E6EB754A-1423-464F-875A-8D33397A950F}" type="pres">
      <dgm:prSet presAssocID="{7B6C6943-5213-4786-BE5E-0D97BD500F1F}" presName="rootText3" presStyleLbl="asst1" presStyleIdx="2" presStyleCnt="4" custScaleX="155462" custScaleY="87832" custLinFactNeighborY="-6105">
        <dgm:presLayoutVars>
          <dgm:chPref val="3"/>
        </dgm:presLayoutVars>
      </dgm:prSet>
      <dgm:spPr/>
    </dgm:pt>
    <dgm:pt modelId="{624165B9-9601-4586-A83A-559E193532D4}" type="pres">
      <dgm:prSet presAssocID="{7B6C6943-5213-4786-BE5E-0D97BD500F1F}" presName="rootConnector3" presStyleLbl="asst1" presStyleIdx="2" presStyleCnt="4"/>
      <dgm:spPr/>
    </dgm:pt>
    <dgm:pt modelId="{1151B0BA-C81C-4B81-921F-911C094D7FA5}" type="pres">
      <dgm:prSet presAssocID="{7B6C6943-5213-4786-BE5E-0D97BD500F1F}" presName="hierChild6" presStyleCnt="0"/>
      <dgm:spPr/>
    </dgm:pt>
    <dgm:pt modelId="{D660114E-9BC4-489B-8FA6-FBAB40010507}" type="pres">
      <dgm:prSet presAssocID="{7B6C6943-5213-4786-BE5E-0D97BD500F1F}" presName="hierChild7" presStyleCnt="0"/>
      <dgm:spPr/>
    </dgm:pt>
    <dgm:pt modelId="{EC1F2356-5F9E-4E2B-AB84-E0370F4B8DDD}" type="pres">
      <dgm:prSet presAssocID="{FDEEFB11-D056-47D4-9754-5EE175CD62E4}" presName="Name111" presStyleLbl="parChTrans1D2" presStyleIdx="9" presStyleCnt="10"/>
      <dgm:spPr/>
    </dgm:pt>
    <dgm:pt modelId="{8F0E7B08-3D60-4530-886C-7890D4E17EAA}" type="pres">
      <dgm:prSet presAssocID="{0BDF970E-9A85-4AAD-B77B-EB1598ECFACB}" presName="hierRoot3" presStyleCnt="0">
        <dgm:presLayoutVars>
          <dgm:hierBranch val="init"/>
        </dgm:presLayoutVars>
      </dgm:prSet>
      <dgm:spPr/>
    </dgm:pt>
    <dgm:pt modelId="{674F02DE-BA91-4DD9-9ABF-74FF15836386}" type="pres">
      <dgm:prSet presAssocID="{0BDF970E-9A85-4AAD-B77B-EB1598ECFACB}" presName="rootComposite3" presStyleCnt="0"/>
      <dgm:spPr/>
    </dgm:pt>
    <dgm:pt modelId="{10E468C0-EE07-4856-9CDC-4A5608881B69}" type="pres">
      <dgm:prSet presAssocID="{0BDF970E-9A85-4AAD-B77B-EB1598ECFACB}" presName="rootText3" presStyleLbl="asst1" presStyleIdx="3" presStyleCnt="4" custScaleX="150596" custScaleY="88035" custLinFactNeighborX="1220" custLinFactNeighborY="-6105">
        <dgm:presLayoutVars>
          <dgm:chPref val="3"/>
        </dgm:presLayoutVars>
      </dgm:prSet>
      <dgm:spPr/>
    </dgm:pt>
    <dgm:pt modelId="{9BDF0F1D-29F3-4BD4-A1C2-263DD70C7A2A}" type="pres">
      <dgm:prSet presAssocID="{0BDF970E-9A85-4AAD-B77B-EB1598ECFACB}" presName="rootConnector3" presStyleLbl="asst1" presStyleIdx="3" presStyleCnt="4"/>
      <dgm:spPr/>
    </dgm:pt>
    <dgm:pt modelId="{11DC35E3-DAD2-47A8-A2ED-0A1C59F3A5AE}" type="pres">
      <dgm:prSet presAssocID="{0BDF970E-9A85-4AAD-B77B-EB1598ECFACB}" presName="hierChild6" presStyleCnt="0"/>
      <dgm:spPr/>
    </dgm:pt>
    <dgm:pt modelId="{17DBD36A-580D-4F82-BE19-00C34B9BB29E}" type="pres">
      <dgm:prSet presAssocID="{0BDF970E-9A85-4AAD-B77B-EB1598ECFACB}" presName="hierChild7" presStyleCnt="0"/>
      <dgm:spPr/>
    </dgm:pt>
  </dgm:ptLst>
  <dgm:cxnLst>
    <dgm:cxn modelId="{2FA88604-FA77-4A08-A102-DD0B3E2FDC20}" type="presOf" srcId="{0BDF970E-9A85-4AAD-B77B-EB1598ECFACB}" destId="{9BDF0F1D-29F3-4BD4-A1C2-263DD70C7A2A}" srcOrd="1" destOrd="0" presId="urn:microsoft.com/office/officeart/2005/8/layout/orgChart1"/>
    <dgm:cxn modelId="{8E206F06-1617-4B88-B9E5-69B3B5048719}" type="presOf" srcId="{BB90EB86-8329-40E0-887C-655837B0AE95}" destId="{2B2EDA82-232E-4958-9867-65F8D8311156}" srcOrd="0" destOrd="0" presId="urn:microsoft.com/office/officeart/2005/8/layout/orgChart1"/>
    <dgm:cxn modelId="{C0EA2A0C-76A4-42B6-BF91-E03A953C51DE}" type="presOf" srcId="{64E96AB1-565A-425B-98DA-F6503778FB21}" destId="{068B5D23-0046-4541-AB79-AA67961F9976}" srcOrd="0" destOrd="0" presId="urn:microsoft.com/office/officeart/2005/8/layout/orgChart1"/>
    <dgm:cxn modelId="{54B11A0F-E10E-40DB-95E2-8C853CF4821B}" type="presOf" srcId="{2BB8B9C8-822A-4C63-B182-2F9BC9AD77ED}" destId="{F72181D2-3FF6-4B64-9B97-F4F603100507}" srcOrd="0" destOrd="0" presId="urn:microsoft.com/office/officeart/2005/8/layout/orgChart1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49830916-D7F2-4F7B-9FA8-7C0A3ECAB1F1}" type="presOf" srcId="{E5E6362A-787A-4C27-A883-11E52969BD79}" destId="{A42E7304-3FBF-454C-9B01-1EE236209D7C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2AC41F19-05FB-44F1-A26B-AFB0CE4A91C1}" srcId="{B69882AD-0619-4622-84A3-A84FABB8DF38}" destId="{B7B5B863-F1A6-4A67-B199-86F4A2E94187}" srcOrd="1" destOrd="0" parTransId="{13A892A2-6A46-441D-A48B-88BE72A11EF5}" sibTransId="{45D1F161-84E6-408D-8214-0068555FEE1C}"/>
    <dgm:cxn modelId="{E25E761B-522D-4A87-ADC3-F73A52AEAFFC}" type="presOf" srcId="{7B6C6943-5213-4786-BE5E-0D97BD500F1F}" destId="{E6EB754A-1423-464F-875A-8D33397A950F}" srcOrd="0" destOrd="0" presId="urn:microsoft.com/office/officeart/2005/8/layout/orgChart1"/>
    <dgm:cxn modelId="{427B371C-627C-4018-9D00-44E338FF1AC8}" srcId="{B69882AD-0619-4622-84A3-A84FABB8DF38}" destId="{CA83EF92-83FD-46BA-942D-6A395812ECC0}" srcOrd="8" destOrd="0" parTransId="{8A617BEF-7FDB-4352-A3D9-E5062AA9A897}" sibTransId="{217AFA5B-FE14-460B-B94A-CBC6F16160AF}"/>
    <dgm:cxn modelId="{60E7D72C-3A61-4CEE-9F71-978B48B3596B}" srcId="{B69882AD-0619-4622-84A3-A84FABB8DF38}" destId="{2BB8B9C8-822A-4C63-B182-2F9BC9AD77ED}" srcOrd="0" destOrd="0" parTransId="{64E96AB1-565A-425B-98DA-F6503778FB21}" sibTransId="{92E91A9F-4214-4D34-AB0E-6826B049695B}"/>
    <dgm:cxn modelId="{1D797F2D-4EE1-4159-8821-0B38FBDED8CC}" type="presOf" srcId="{74DD2911-47DA-48F5-9448-8AE5FAFA1E07}" destId="{129D2EF3-FED1-46A3-B3FC-19DBCA504B37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AA85DC33-2765-4FF9-8140-602500C3B3FF}" type="presOf" srcId="{1AE0018A-CED9-4363-94CE-FC5A4E189B2B}" destId="{D9DC5282-74B6-4017-8F61-2C3CBA4FF90E}" srcOrd="1" destOrd="0" presId="urn:microsoft.com/office/officeart/2005/8/layout/orgChart1"/>
    <dgm:cxn modelId="{B6C3DD61-94EC-4DA7-8E67-1819FDA1AC19}" type="presOf" srcId="{CA83EF92-83FD-46BA-942D-6A395812ECC0}" destId="{7DCEF2A4-7867-4AE2-B945-B346539C7CB5}" srcOrd="0" destOrd="0" presId="urn:microsoft.com/office/officeart/2005/8/layout/orgChart1"/>
    <dgm:cxn modelId="{31291144-26DE-4699-A4C1-C85CEB6ACDF0}" type="presOf" srcId="{FDEEFB11-D056-47D4-9754-5EE175CD62E4}" destId="{EC1F2356-5F9E-4E2B-AB84-E0370F4B8DDD}" srcOrd="0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2D9D144B-9D73-47FF-B019-15701E87AB5E}" srcId="{B69882AD-0619-4622-84A3-A84FABB8DF38}" destId="{B4C2CF02-38E6-4129-993F-F46E6B45E607}" srcOrd="6" destOrd="0" parTransId="{D82BC33B-3E0A-4CB9-9340-748CC6B10545}" sibTransId="{59CAB9FC-4393-412E-9B31-B260B160B600}"/>
    <dgm:cxn modelId="{A677C04B-195D-4D41-98DB-30F5A882A6D5}" srcId="{B69882AD-0619-4622-84A3-A84FABB8DF38}" destId="{77CFB234-E8DA-4BCA-A084-10E73D42DAA3}" srcOrd="7" destOrd="0" parTransId="{E5E6362A-787A-4C27-A883-11E52969BD79}" sibTransId="{0EC4DA9E-BBB5-490F-AE00-3CD038138934}"/>
    <dgm:cxn modelId="{63BB2770-05A4-4EE1-9855-CA801DC4AC59}" srcId="{B69882AD-0619-4622-84A3-A84FABB8DF38}" destId="{7B6C6943-5213-4786-BE5E-0D97BD500F1F}" srcOrd="2" destOrd="0" parTransId="{D2981CE6-1B60-475C-A2DC-7524632D3DE8}" sibTransId="{13C6BD05-C00E-48D1-B999-D003375D4CD6}"/>
    <dgm:cxn modelId="{F8272359-C634-4035-B11C-9F2CE1A2022E}" type="presOf" srcId="{9E9E1AF2-0560-46D9-9C2B-8F0EEDE4A104}" destId="{D71AFD82-2DF0-4346-9642-A2924C19667A}" srcOrd="0" destOrd="0" presId="urn:microsoft.com/office/officeart/2005/8/layout/orgChart1"/>
    <dgm:cxn modelId="{01850784-423F-4BF4-BF59-36630C798EDC}" type="presOf" srcId="{B7B5B863-F1A6-4A67-B199-86F4A2E94187}" destId="{BCD9F8E0-77AC-424D-9872-8BF912384071}" srcOrd="1" destOrd="0" presId="urn:microsoft.com/office/officeart/2005/8/layout/orgChart1"/>
    <dgm:cxn modelId="{8BD52F88-6059-494C-B122-2419D819ECEB}" type="presOf" srcId="{B7B5B863-F1A6-4A67-B199-86F4A2E94187}" destId="{3F0ADC11-C1BA-4027-BFD5-45A7CF4A4345}" srcOrd="0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80AD1AA7-3D38-4899-B0AB-19749AE0DE63}" type="presOf" srcId="{85285822-4EAD-49C3-BCD6-B03D651DE617}" destId="{F9F93243-C11E-4494-AAE1-A3E1A30DAF2E}" srcOrd="0" destOrd="0" presId="urn:microsoft.com/office/officeart/2005/8/layout/orgChart1"/>
    <dgm:cxn modelId="{8504B7AE-6450-46E7-A863-781D18EB47AA}" type="presOf" srcId="{8A617BEF-7FDB-4352-A3D9-E5062AA9A897}" destId="{14C9B8C3-9BA2-4CD1-9108-BFB63321B729}" srcOrd="0" destOrd="0" presId="urn:microsoft.com/office/officeart/2005/8/layout/orgChart1"/>
    <dgm:cxn modelId="{4A06B6B3-8C5A-43FD-ACBE-4F6E788F94C4}" type="presOf" srcId="{CA83EF92-83FD-46BA-942D-6A395812ECC0}" destId="{C5D03ABF-B5F9-4D3C-B288-EB8E14399EBA}" srcOrd="1" destOrd="0" presId="urn:microsoft.com/office/officeart/2005/8/layout/orgChart1"/>
    <dgm:cxn modelId="{E87F87BC-1466-41C1-BD21-41DA734DABDE}" srcId="{B69882AD-0619-4622-84A3-A84FABB8DF38}" destId="{85285822-4EAD-49C3-BCD6-B03D651DE617}" srcOrd="4" destOrd="0" parTransId="{74DD2911-47DA-48F5-9448-8AE5FAFA1E07}" sibTransId="{C6422CA9-79C7-449D-A8B6-3F0E4DFF2B93}"/>
    <dgm:cxn modelId="{DC4124BF-6993-44E0-A86F-53B1AD705048}" type="presOf" srcId="{7B6C6943-5213-4786-BE5E-0D97BD500F1F}" destId="{624165B9-9601-4586-A83A-559E193532D4}" srcOrd="1" destOrd="0" presId="urn:microsoft.com/office/officeart/2005/8/layout/orgChart1"/>
    <dgm:cxn modelId="{EF2AFDCC-3754-4BCE-ADFE-72ACB77D22AA}" type="presOf" srcId="{13A892A2-6A46-441D-A48B-88BE72A11EF5}" destId="{945D39A1-64BA-4FE9-BBCA-3F5C36397215}" srcOrd="0" destOrd="0" presId="urn:microsoft.com/office/officeart/2005/8/layout/orgChart1"/>
    <dgm:cxn modelId="{69E50CCE-47B6-4962-B002-D3970123AB83}" srcId="{B69882AD-0619-4622-84A3-A84FABB8DF38}" destId="{0BDF970E-9A85-4AAD-B77B-EB1598ECFACB}" srcOrd="3" destOrd="0" parTransId="{FDEEFB11-D056-47D4-9754-5EE175CD62E4}" sibTransId="{282E3FF6-CA1C-44A7-AAC1-A4BB0A0BEF78}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E02E1D4-266D-4B74-8F26-957ACFE96A8F}" type="presOf" srcId="{85285822-4EAD-49C3-BCD6-B03D651DE617}" destId="{E1E2DA85-2019-44D4-BEE6-953707F62921}" srcOrd="1" destOrd="0" presId="urn:microsoft.com/office/officeart/2005/8/layout/orgChart1"/>
    <dgm:cxn modelId="{485829D6-F523-40AF-AFD3-D5DAF3FC7BB2}" srcId="{B69882AD-0619-4622-84A3-A84FABB8DF38}" destId="{F48E4F5D-DC00-4521-AABB-1819571FCA07}" srcOrd="9" destOrd="0" parTransId="{9E9E1AF2-0560-46D9-9C2B-8F0EEDE4A104}" sibTransId="{1BC4D955-4D4C-4477-8757-1410092CA953}"/>
    <dgm:cxn modelId="{CB10A8DD-32ED-4657-8FC9-D4B01C880F40}" type="presOf" srcId="{0BDF970E-9A85-4AAD-B77B-EB1598ECFACB}" destId="{10E468C0-EE07-4856-9CDC-4A5608881B69}" srcOrd="0" destOrd="0" presId="urn:microsoft.com/office/officeart/2005/8/layout/orgChart1"/>
    <dgm:cxn modelId="{F3CA1CEB-B8E3-4FC8-A28A-49C08D1F5C04}" srcId="{B69882AD-0619-4622-84A3-A84FABB8DF38}" destId="{1AE0018A-CED9-4363-94CE-FC5A4E189B2B}" srcOrd="5" destOrd="0" parTransId="{BB90EB86-8329-40E0-887C-655837B0AE95}" sibTransId="{46CDF7EC-6127-46EB-8E21-65AA696DABBD}"/>
    <dgm:cxn modelId="{76C1D8EB-629F-4E3F-8E1C-114B0C946C29}" type="presOf" srcId="{1AE0018A-CED9-4363-94CE-FC5A4E189B2B}" destId="{B9CD2B42-3D65-40BE-B53B-85E82EC3C0C4}" srcOrd="0" destOrd="0" presId="urn:microsoft.com/office/officeart/2005/8/layout/orgChart1"/>
    <dgm:cxn modelId="{A9CDF9F2-C6E5-40E6-BB95-FF450CA22BAC}" type="presOf" srcId="{D2981CE6-1B60-475C-A2DC-7524632D3DE8}" destId="{A38F36BD-59FE-404C-85F5-DACD6BC97C14}" srcOrd="0" destOrd="0" presId="urn:microsoft.com/office/officeart/2005/8/layout/orgChart1"/>
    <dgm:cxn modelId="{C00DF6F9-D414-40D9-A608-28389A5ED384}" type="presOf" srcId="{D82BC33B-3E0A-4CB9-9340-748CC6B10545}" destId="{EA571CAA-E536-4865-86FC-9CF2B2A60B8E}" srcOrd="0" destOrd="0" presId="urn:microsoft.com/office/officeart/2005/8/layout/orgChart1"/>
    <dgm:cxn modelId="{6A0AFBF9-6009-4260-9A0D-11933FD82DE9}" type="presOf" srcId="{2BB8B9C8-822A-4C63-B182-2F9BC9AD77ED}" destId="{D069B2C6-D4ED-4D22-9BF4-4C33419D924B}" srcOrd="1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1A906B68-A690-42A5-8AB4-C24CB9E62271}" type="presParOf" srcId="{ABF0E7FF-9D1F-42EB-AC03-17C7C87A7182}" destId="{129D2EF3-FED1-46A3-B3FC-19DBCA504B37}" srcOrd="0" destOrd="0" presId="urn:microsoft.com/office/officeart/2005/8/layout/orgChart1"/>
    <dgm:cxn modelId="{2CB884C5-A1A1-4A2A-B7E5-38C24A23BAAA}" type="presParOf" srcId="{ABF0E7FF-9D1F-42EB-AC03-17C7C87A7182}" destId="{DA4C4FC3-2016-4B82-AAE0-243CF1516B99}" srcOrd="1" destOrd="0" presId="urn:microsoft.com/office/officeart/2005/8/layout/orgChart1"/>
    <dgm:cxn modelId="{2009B90A-AA10-408A-B9B2-D1A54DC1442C}" type="presParOf" srcId="{DA4C4FC3-2016-4B82-AAE0-243CF1516B99}" destId="{BD2FE718-4040-4144-A52A-7C0EA8F5A9DE}" srcOrd="0" destOrd="0" presId="urn:microsoft.com/office/officeart/2005/8/layout/orgChart1"/>
    <dgm:cxn modelId="{0C76FF8D-8B70-47CD-B9F1-EBC0F8B04F5A}" type="presParOf" srcId="{BD2FE718-4040-4144-A52A-7C0EA8F5A9DE}" destId="{F9F93243-C11E-4494-AAE1-A3E1A30DAF2E}" srcOrd="0" destOrd="0" presId="urn:microsoft.com/office/officeart/2005/8/layout/orgChart1"/>
    <dgm:cxn modelId="{226FE9B4-A7E7-444A-A81D-6093501FE582}" type="presParOf" srcId="{BD2FE718-4040-4144-A52A-7C0EA8F5A9DE}" destId="{E1E2DA85-2019-44D4-BEE6-953707F62921}" srcOrd="1" destOrd="0" presId="urn:microsoft.com/office/officeart/2005/8/layout/orgChart1"/>
    <dgm:cxn modelId="{245B0911-DED6-4478-866C-267E5278BD6B}" type="presParOf" srcId="{DA4C4FC3-2016-4B82-AAE0-243CF1516B99}" destId="{E2F2DB54-9F8C-4298-A7A7-26BD4439DD8F}" srcOrd="1" destOrd="0" presId="urn:microsoft.com/office/officeart/2005/8/layout/orgChart1"/>
    <dgm:cxn modelId="{6CBA8177-7C71-449F-9D22-A6BB3D5BB02D}" type="presParOf" srcId="{DA4C4FC3-2016-4B82-AAE0-243CF1516B99}" destId="{9526723F-3B4F-488F-8847-BBF9CA184341}" srcOrd="2" destOrd="0" presId="urn:microsoft.com/office/officeart/2005/8/layout/orgChart1"/>
    <dgm:cxn modelId="{048A383C-E8FF-4DA1-8770-995C2D6AF1A6}" type="presParOf" srcId="{ABF0E7FF-9D1F-42EB-AC03-17C7C87A7182}" destId="{2B2EDA82-232E-4958-9867-65F8D8311156}" srcOrd="2" destOrd="0" presId="urn:microsoft.com/office/officeart/2005/8/layout/orgChart1"/>
    <dgm:cxn modelId="{1D3B92A7-78C2-4998-A207-7BC674B31C0E}" type="presParOf" srcId="{ABF0E7FF-9D1F-42EB-AC03-17C7C87A7182}" destId="{DFF9F472-B904-4187-86E9-50D6157BD4F1}" srcOrd="3" destOrd="0" presId="urn:microsoft.com/office/officeart/2005/8/layout/orgChart1"/>
    <dgm:cxn modelId="{E3FBDB9C-FBCD-4663-854B-DE6603B4518C}" type="presParOf" srcId="{DFF9F472-B904-4187-86E9-50D6157BD4F1}" destId="{3F5069AB-1770-49BA-9247-995C2FFF59C6}" srcOrd="0" destOrd="0" presId="urn:microsoft.com/office/officeart/2005/8/layout/orgChart1"/>
    <dgm:cxn modelId="{65C995A4-D854-4CE7-9B80-1FE04F26D758}" type="presParOf" srcId="{3F5069AB-1770-49BA-9247-995C2FFF59C6}" destId="{B9CD2B42-3D65-40BE-B53B-85E82EC3C0C4}" srcOrd="0" destOrd="0" presId="urn:microsoft.com/office/officeart/2005/8/layout/orgChart1"/>
    <dgm:cxn modelId="{71AF90B4-74AE-49DE-87FC-A87A1F1ADE52}" type="presParOf" srcId="{3F5069AB-1770-49BA-9247-995C2FFF59C6}" destId="{D9DC5282-74B6-4017-8F61-2C3CBA4FF90E}" srcOrd="1" destOrd="0" presId="urn:microsoft.com/office/officeart/2005/8/layout/orgChart1"/>
    <dgm:cxn modelId="{C8D39D37-F9DD-4D0A-AFA7-A2AEE6A90EA2}" type="presParOf" srcId="{DFF9F472-B904-4187-86E9-50D6157BD4F1}" destId="{53F4FC17-C145-4C8A-94AB-6BC97784EC52}" srcOrd="1" destOrd="0" presId="urn:microsoft.com/office/officeart/2005/8/layout/orgChart1"/>
    <dgm:cxn modelId="{70ECEEC0-F38A-4E1E-84DA-850CBE3D72F7}" type="presParOf" srcId="{DFF9F472-B904-4187-86E9-50D6157BD4F1}" destId="{2AFC2CE5-B997-4184-8016-B51207D481C5}" srcOrd="2" destOrd="0" presId="urn:microsoft.com/office/officeart/2005/8/layout/orgChart1"/>
    <dgm:cxn modelId="{7FFC78BF-22E5-4B85-B526-C728C2733359}" type="presParOf" srcId="{ABF0E7FF-9D1F-42EB-AC03-17C7C87A7182}" destId="{EA571CAA-E536-4865-86FC-9CF2B2A60B8E}" srcOrd="4" destOrd="0" presId="urn:microsoft.com/office/officeart/2005/8/layout/orgChart1"/>
    <dgm:cxn modelId="{2EE19DDA-390C-4EE4-9FE2-3E1377027707}" type="presParOf" srcId="{ABF0E7FF-9D1F-42EB-AC03-17C7C87A7182}" destId="{8A969CDC-04FB-4441-AD1B-731B73E57DAD}" srcOrd="5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16C39947-AE43-4817-BDED-8376006B6C50}" type="presParOf" srcId="{ABF0E7FF-9D1F-42EB-AC03-17C7C87A7182}" destId="{A42E7304-3FBF-454C-9B01-1EE236209D7C}" srcOrd="6" destOrd="0" presId="urn:microsoft.com/office/officeart/2005/8/layout/orgChart1"/>
    <dgm:cxn modelId="{D11D4BDD-0006-4D63-9E4B-894663505EE5}" type="presParOf" srcId="{ABF0E7FF-9D1F-42EB-AC03-17C7C87A7182}" destId="{CA145ACA-E88A-4507-BBF3-BD5FF8F69266}" srcOrd="7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7BD97AA3-CEEE-4F01-9CB0-5E1CCE4FF172}" type="presParOf" srcId="{ABF0E7FF-9D1F-42EB-AC03-17C7C87A7182}" destId="{14C9B8C3-9BA2-4CD1-9108-BFB63321B729}" srcOrd="8" destOrd="0" presId="urn:microsoft.com/office/officeart/2005/8/layout/orgChart1"/>
    <dgm:cxn modelId="{71AEC2BB-3DBF-4C58-B52D-214545D5753D}" type="presParOf" srcId="{ABF0E7FF-9D1F-42EB-AC03-17C7C87A7182}" destId="{646F190C-A462-451C-836F-F477755F624C}" srcOrd="9" destOrd="0" presId="urn:microsoft.com/office/officeart/2005/8/layout/orgChart1"/>
    <dgm:cxn modelId="{82D7055C-6609-4A7E-8EBD-19B14D4BCB1C}" type="presParOf" srcId="{646F190C-A462-451C-836F-F477755F624C}" destId="{18298CB0-B88C-472C-BA0F-9418D25CA585}" srcOrd="0" destOrd="0" presId="urn:microsoft.com/office/officeart/2005/8/layout/orgChart1"/>
    <dgm:cxn modelId="{8C1DF607-25DD-4DCF-AD45-6B5EB7685D04}" type="presParOf" srcId="{18298CB0-B88C-472C-BA0F-9418D25CA585}" destId="{7DCEF2A4-7867-4AE2-B945-B346539C7CB5}" srcOrd="0" destOrd="0" presId="urn:microsoft.com/office/officeart/2005/8/layout/orgChart1"/>
    <dgm:cxn modelId="{9DAA7EC2-1A34-4A24-8C20-DA40CBFEA231}" type="presParOf" srcId="{18298CB0-B88C-472C-BA0F-9418D25CA585}" destId="{C5D03ABF-B5F9-4D3C-B288-EB8E14399EBA}" srcOrd="1" destOrd="0" presId="urn:microsoft.com/office/officeart/2005/8/layout/orgChart1"/>
    <dgm:cxn modelId="{1D613783-EC63-4813-A297-9299AE518B76}" type="presParOf" srcId="{646F190C-A462-451C-836F-F477755F624C}" destId="{1B65C949-027A-450D-9225-2980B0F8BE1E}" srcOrd="1" destOrd="0" presId="urn:microsoft.com/office/officeart/2005/8/layout/orgChart1"/>
    <dgm:cxn modelId="{8E4414DB-E0F3-4102-855A-26B6FF04FCDC}" type="presParOf" srcId="{646F190C-A462-451C-836F-F477755F624C}" destId="{20191D16-C972-48C5-8AA4-7E445134032B}" srcOrd="2" destOrd="0" presId="urn:microsoft.com/office/officeart/2005/8/layout/orgChart1"/>
    <dgm:cxn modelId="{DA0705CD-E771-4B70-A2FB-374702BE6ABA}" type="presParOf" srcId="{ABF0E7FF-9D1F-42EB-AC03-17C7C87A7182}" destId="{D71AFD82-2DF0-4346-9642-A2924C19667A}" srcOrd="10" destOrd="0" presId="urn:microsoft.com/office/officeart/2005/8/layout/orgChart1"/>
    <dgm:cxn modelId="{B65A9DC1-4FA9-4765-9100-571436D013BF}" type="presParOf" srcId="{ABF0E7FF-9D1F-42EB-AC03-17C7C87A7182}" destId="{E131DB7A-252B-44E1-B411-4B58A958881D}" srcOrd="11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  <dgm:cxn modelId="{CE9476D3-1304-4894-81BB-F090819F4C23}" type="presParOf" srcId="{30CF77CB-8FF0-46E3-A572-5B9971861356}" destId="{068B5D23-0046-4541-AB79-AA67961F9976}" srcOrd="0" destOrd="0" presId="urn:microsoft.com/office/officeart/2005/8/layout/orgChart1"/>
    <dgm:cxn modelId="{6D5D14B4-29B7-4110-AB64-4E1753E74378}" type="presParOf" srcId="{30CF77CB-8FF0-46E3-A572-5B9971861356}" destId="{53936242-7745-4715-B09D-377C75BAC1CC}" srcOrd="1" destOrd="0" presId="urn:microsoft.com/office/officeart/2005/8/layout/orgChart1"/>
    <dgm:cxn modelId="{42D974AD-A9D8-4222-9C84-14C493BF9EAD}" type="presParOf" srcId="{53936242-7745-4715-B09D-377C75BAC1CC}" destId="{24A3FBE3-0CF3-4BA0-90C8-79312C14B7E3}" srcOrd="0" destOrd="0" presId="urn:microsoft.com/office/officeart/2005/8/layout/orgChart1"/>
    <dgm:cxn modelId="{04E0714A-EC27-41B3-8C6F-F520E3F89515}" type="presParOf" srcId="{24A3FBE3-0CF3-4BA0-90C8-79312C14B7E3}" destId="{F72181D2-3FF6-4B64-9B97-F4F603100507}" srcOrd="0" destOrd="0" presId="urn:microsoft.com/office/officeart/2005/8/layout/orgChart1"/>
    <dgm:cxn modelId="{1A4D061C-89DB-4F78-BD5F-A8D6D4DB6646}" type="presParOf" srcId="{24A3FBE3-0CF3-4BA0-90C8-79312C14B7E3}" destId="{D069B2C6-D4ED-4D22-9BF4-4C33419D924B}" srcOrd="1" destOrd="0" presId="urn:microsoft.com/office/officeart/2005/8/layout/orgChart1"/>
    <dgm:cxn modelId="{E018089A-CC55-461A-A7FE-797AB32F506C}" type="presParOf" srcId="{53936242-7745-4715-B09D-377C75BAC1CC}" destId="{BF2363B6-BA15-4105-9250-65BFCA7FEADF}" srcOrd="1" destOrd="0" presId="urn:microsoft.com/office/officeart/2005/8/layout/orgChart1"/>
    <dgm:cxn modelId="{148AF569-CD73-4BD6-B441-3FDBC43764FA}" type="presParOf" srcId="{53936242-7745-4715-B09D-377C75BAC1CC}" destId="{BC8037E0-0B5D-43F5-96F2-B9F623E0BFB7}" srcOrd="2" destOrd="0" presId="urn:microsoft.com/office/officeart/2005/8/layout/orgChart1"/>
    <dgm:cxn modelId="{AA6F1D15-1936-4A22-8949-1D9FE20376BF}" type="presParOf" srcId="{30CF77CB-8FF0-46E3-A572-5B9971861356}" destId="{945D39A1-64BA-4FE9-BBCA-3F5C36397215}" srcOrd="2" destOrd="0" presId="urn:microsoft.com/office/officeart/2005/8/layout/orgChart1"/>
    <dgm:cxn modelId="{76E617FF-D066-419C-925C-A119192AB5FB}" type="presParOf" srcId="{30CF77CB-8FF0-46E3-A572-5B9971861356}" destId="{B2FB40D5-A5BD-4E29-A19F-8BE4EDE4973E}" srcOrd="3" destOrd="0" presId="urn:microsoft.com/office/officeart/2005/8/layout/orgChart1"/>
    <dgm:cxn modelId="{624FC224-EC3A-408A-86CD-51B1DA651ACA}" type="presParOf" srcId="{B2FB40D5-A5BD-4E29-A19F-8BE4EDE4973E}" destId="{D22B8752-DED6-4E74-8FF8-9214E3E2A541}" srcOrd="0" destOrd="0" presId="urn:microsoft.com/office/officeart/2005/8/layout/orgChart1"/>
    <dgm:cxn modelId="{5E11F50C-C289-4CFF-AE10-95BB5C8876B5}" type="presParOf" srcId="{D22B8752-DED6-4E74-8FF8-9214E3E2A541}" destId="{3F0ADC11-C1BA-4027-BFD5-45A7CF4A4345}" srcOrd="0" destOrd="0" presId="urn:microsoft.com/office/officeart/2005/8/layout/orgChart1"/>
    <dgm:cxn modelId="{45DB09B9-4C3D-40CD-B237-6AEB25FD1C50}" type="presParOf" srcId="{D22B8752-DED6-4E74-8FF8-9214E3E2A541}" destId="{BCD9F8E0-77AC-424D-9872-8BF912384071}" srcOrd="1" destOrd="0" presId="urn:microsoft.com/office/officeart/2005/8/layout/orgChart1"/>
    <dgm:cxn modelId="{9CBF8F1D-9BF4-4259-9FE7-D45F83AE4A6F}" type="presParOf" srcId="{B2FB40D5-A5BD-4E29-A19F-8BE4EDE4973E}" destId="{960986EA-AFEC-4127-A019-642D4B5E1EEF}" srcOrd="1" destOrd="0" presId="urn:microsoft.com/office/officeart/2005/8/layout/orgChart1"/>
    <dgm:cxn modelId="{CB3821A3-1793-4346-A3D9-8176FB034881}" type="presParOf" srcId="{B2FB40D5-A5BD-4E29-A19F-8BE4EDE4973E}" destId="{E9E451EA-881D-45C4-96D1-31B9D5BCEFF8}" srcOrd="2" destOrd="0" presId="urn:microsoft.com/office/officeart/2005/8/layout/orgChart1"/>
    <dgm:cxn modelId="{93BB6E1A-3ECC-4ABB-95DB-0D87730D2E30}" type="presParOf" srcId="{30CF77CB-8FF0-46E3-A572-5B9971861356}" destId="{A38F36BD-59FE-404C-85F5-DACD6BC97C14}" srcOrd="4" destOrd="0" presId="urn:microsoft.com/office/officeart/2005/8/layout/orgChart1"/>
    <dgm:cxn modelId="{2DA34257-6357-4ABA-A7E8-FE6920271B72}" type="presParOf" srcId="{30CF77CB-8FF0-46E3-A572-5B9971861356}" destId="{5499BC8C-009E-44BD-9EE6-06E48322C59C}" srcOrd="5" destOrd="0" presId="urn:microsoft.com/office/officeart/2005/8/layout/orgChart1"/>
    <dgm:cxn modelId="{F30D1382-C854-4386-AB8E-E2197750D37D}" type="presParOf" srcId="{5499BC8C-009E-44BD-9EE6-06E48322C59C}" destId="{0B9FEB26-1E2A-447D-AEF1-B0D13420DAEC}" srcOrd="0" destOrd="0" presId="urn:microsoft.com/office/officeart/2005/8/layout/orgChart1"/>
    <dgm:cxn modelId="{EB57295C-4F00-4407-ADAC-E878CB61BB96}" type="presParOf" srcId="{0B9FEB26-1E2A-447D-AEF1-B0D13420DAEC}" destId="{E6EB754A-1423-464F-875A-8D33397A950F}" srcOrd="0" destOrd="0" presId="urn:microsoft.com/office/officeart/2005/8/layout/orgChart1"/>
    <dgm:cxn modelId="{73EC5E22-5215-4943-8703-5A24ECA2E5FE}" type="presParOf" srcId="{0B9FEB26-1E2A-447D-AEF1-B0D13420DAEC}" destId="{624165B9-9601-4586-A83A-559E193532D4}" srcOrd="1" destOrd="0" presId="urn:microsoft.com/office/officeart/2005/8/layout/orgChart1"/>
    <dgm:cxn modelId="{4619ADD7-28E0-465C-A5F4-F2F2486A62B1}" type="presParOf" srcId="{5499BC8C-009E-44BD-9EE6-06E48322C59C}" destId="{1151B0BA-C81C-4B81-921F-911C094D7FA5}" srcOrd="1" destOrd="0" presId="urn:microsoft.com/office/officeart/2005/8/layout/orgChart1"/>
    <dgm:cxn modelId="{43CBA236-DA15-4B1C-8FE7-B6290E30F58C}" type="presParOf" srcId="{5499BC8C-009E-44BD-9EE6-06E48322C59C}" destId="{D660114E-9BC4-489B-8FA6-FBAB40010507}" srcOrd="2" destOrd="0" presId="urn:microsoft.com/office/officeart/2005/8/layout/orgChart1"/>
    <dgm:cxn modelId="{95639186-E6AE-486A-92A9-1468B7DC7A87}" type="presParOf" srcId="{30CF77CB-8FF0-46E3-A572-5B9971861356}" destId="{EC1F2356-5F9E-4E2B-AB84-E0370F4B8DDD}" srcOrd="6" destOrd="0" presId="urn:microsoft.com/office/officeart/2005/8/layout/orgChart1"/>
    <dgm:cxn modelId="{76157D01-0020-4458-B840-3709968F387C}" type="presParOf" srcId="{30CF77CB-8FF0-46E3-A572-5B9971861356}" destId="{8F0E7B08-3D60-4530-886C-7890D4E17EAA}" srcOrd="7" destOrd="0" presId="urn:microsoft.com/office/officeart/2005/8/layout/orgChart1"/>
    <dgm:cxn modelId="{B7BDE6D5-C438-4B6B-B3EB-5634150BA183}" type="presParOf" srcId="{8F0E7B08-3D60-4530-886C-7890D4E17EAA}" destId="{674F02DE-BA91-4DD9-9ABF-74FF15836386}" srcOrd="0" destOrd="0" presId="urn:microsoft.com/office/officeart/2005/8/layout/orgChart1"/>
    <dgm:cxn modelId="{F792B674-9FFD-4F0E-84E7-5299CA939F1B}" type="presParOf" srcId="{674F02DE-BA91-4DD9-9ABF-74FF15836386}" destId="{10E468C0-EE07-4856-9CDC-4A5608881B69}" srcOrd="0" destOrd="0" presId="urn:microsoft.com/office/officeart/2005/8/layout/orgChart1"/>
    <dgm:cxn modelId="{C4938EBA-7E11-4DE0-B6FC-DB22CB39DEEF}" type="presParOf" srcId="{674F02DE-BA91-4DD9-9ABF-74FF15836386}" destId="{9BDF0F1D-29F3-4BD4-A1C2-263DD70C7A2A}" srcOrd="1" destOrd="0" presId="urn:microsoft.com/office/officeart/2005/8/layout/orgChart1"/>
    <dgm:cxn modelId="{50BEB205-869A-4154-8E06-21B1C7CF09B5}" type="presParOf" srcId="{8F0E7B08-3D60-4530-886C-7890D4E17EAA}" destId="{11DC35E3-DAD2-47A8-A2ED-0A1C59F3A5AE}" srcOrd="1" destOrd="0" presId="urn:microsoft.com/office/officeart/2005/8/layout/orgChart1"/>
    <dgm:cxn modelId="{32C3BD83-52A1-4C48-9D11-17D061B0B397}" type="presParOf" srcId="{8F0E7B08-3D60-4530-886C-7890D4E17EAA}" destId="{17DBD36A-580D-4F82-BE19-00C34B9BB2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Supervisor(a) Adulto Mayor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14201B1A-0892-43D0-8BB1-98615A6B56CF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Operador(a) </a:t>
          </a:r>
        </a:p>
      </dgm:t>
    </dgm:pt>
    <dgm:pt modelId="{ABBC6A3B-2C88-4D74-AA3B-D42C65008B55}" type="parTrans" cxnId="{2CEB8463-A443-48E9-923C-04CF05569F6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0F871901-5FE7-4D13-8D96-6A9597DC621A}" type="sibTrans" cxnId="{2CEB8463-A443-48E9-923C-04CF05569F6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Encargado (a) Casa Hogar Nueva Esperanza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FE65B998-40E1-4175-A12E-8F8D67ADB248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Jefe(a) Encargado(a) Casa Club del Adulto Mayor “Los Altos”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9BCEC737-C599-4436-A489-202B8F0013F6}" type="parTrans" cxnId="{C2129A55-FB63-4F97-9EE9-E6BA68B4C20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C2DA9AA5-CC49-427F-9CDF-B8A1ABFC756F}" type="sibTrans" cxnId="{C2129A55-FB63-4F97-9EE9-E6BA68B4C20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Encargado (a) Casa Club del 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Encargado (a) Casa Club del Adulto Mayor “Canoas”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EAB30BE1-0EBA-40BD-B5F4-CF98E064AB34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Auxiliar </a:t>
          </a:r>
        </a:p>
      </dgm:t>
    </dgm:pt>
    <dgm:pt modelId="{DCF40FF2-6087-466A-AC1D-3EA8E38940E2}" type="parTrans" cxnId="{C02D891B-2DA9-4B54-A935-F56C6B78D01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3FA5F017-BE11-45F4-9CAD-E914FBC36E6C}" type="sibTrans" cxnId="{C02D891B-2DA9-4B54-A935-F56C6B78D01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D87A72D4-7996-48F6-BD25-13E045888DF6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Capturador (a) </a:t>
          </a:r>
        </a:p>
      </dgm:t>
    </dgm:pt>
    <dgm:pt modelId="{5BC006C3-D3C3-4370-A989-32E63A91C563}" type="parTrans" cxnId="{C40E87A9-4769-407D-AA06-5BEED8698C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6C84F722-774F-45FB-94E4-1DE188253008}" type="sibTrans" cxnId="{C40E87A9-4769-407D-AA06-5BEED8698C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0FB47B7F-4AB4-4AEE-8F10-06AD2FF08A5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Enfermeras (os)  </a:t>
          </a:r>
        </a:p>
      </dgm:t>
    </dgm:pt>
    <dgm:pt modelId="{9CE8A204-FD3A-4BCF-8031-B07C3773A03C}" type="parTrans" cxnId="{2C5870B2-D297-407B-ADFB-4B92A6D9104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2D038E47-F2B7-48F4-A777-6D74C4FC9265}" type="sibTrans" cxnId="{2C5870B2-D297-407B-ADFB-4B92A6D9104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8F1F58F6-8BDF-4B7E-8253-37228F6D69EA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Vigilantes</a:t>
          </a:r>
        </a:p>
      </dgm:t>
    </dgm:pt>
    <dgm:pt modelId="{70E8991B-9478-4A6F-88EA-711268D272CA}" type="parTrans" cxnId="{2D183178-5C95-4ADA-A556-50900C1FE6E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9F74B3C4-177D-4934-B79A-3912F32C3723}" type="sibTrans" cxnId="{2D183178-5C95-4ADA-A556-50900C1FE6E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6A3AD634-4E79-486D-B8DF-37262FFC55CC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  <a:cs typeface="Arial" panose="020B0604020202020204" pitchFamily="34" charset="0"/>
            </a:rPr>
            <a:t>Auxiliar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  <a:cs typeface="Arial" panose="020B0604020202020204" pitchFamily="34" charset="0"/>
          </a:endParaRPr>
        </a:p>
      </dgm:t>
    </dgm:pt>
    <dgm:pt modelId="{8B52E83D-540A-41E3-8EA2-0D13C98E6F60}" type="parTrans" cxnId="{3F7BA3F7-E0E3-43A3-9BD2-5B67A5FEE80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2BB4B37E-C6F8-479E-90ED-32DE4AAA0F26}" type="sibTrans" cxnId="{3F7BA3F7-E0E3-43A3-9BD2-5B67A5FEE80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374F2539-F511-4766-BF3E-9C38BA3D28A1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Asistente de Motricidad e Higiene </a:t>
          </a:r>
        </a:p>
      </dgm:t>
    </dgm:pt>
    <dgm:pt modelId="{D0B254DF-2780-4B61-A9AE-585366616F96}" type="parTrans" cxnId="{351B4DC3-C73E-4873-9B1B-ADC760D63BD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8543AD43-873D-4466-87ED-5FF180B8F56B}" type="sibTrans" cxnId="{351B4DC3-C73E-4873-9B1B-ADC760D63BD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2E0B188C-DCF0-4691-BED7-8510A3281925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Intendentes</a:t>
          </a:r>
        </a:p>
      </dgm:t>
    </dgm:pt>
    <dgm:pt modelId="{1D40A531-E9CF-4561-803E-42BF33082BEB}" type="parTrans" cxnId="{C81772D7-72F9-401B-A352-C8D56946A33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EDB7E193-1007-4F71-9545-9A0A01233420}" type="sibTrans" cxnId="{C81772D7-72F9-401B-A352-C8D56946A33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2319B58B-36E9-465C-9C65-7C5CBD4D0A97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Trabajador (a) Social </a:t>
          </a:r>
        </a:p>
      </dgm:t>
    </dgm:pt>
    <dgm:pt modelId="{CCD1B0BD-8B48-4AE7-B10B-0C94F0C1D444}" type="parTrans" cxnId="{13F9F4B6-9680-43D0-8AE5-30F36406EE4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FB6D7059-EDCA-4A26-A54A-1D072723112A}" type="sibTrans" cxnId="{13F9F4B6-9680-43D0-8AE5-30F36406EE4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30552153-130E-4791-A297-33D89DDA35CD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Auxiliar Administrativo(a) </a:t>
          </a:r>
        </a:p>
      </dgm:t>
    </dgm:pt>
    <dgm:pt modelId="{BA182CD1-3EBC-4F98-A94A-98C33E593A83}" type="parTrans" cxnId="{143D0E55-0018-4429-A4BA-D1630EFBD4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5253306B-5480-443E-A602-2AF89CF2F228}" type="sibTrans" cxnId="{143D0E55-0018-4429-A4BA-D1630EFBD4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5796FA31-EA8C-49DA-9C38-A1DC13EA27D7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Intendente </a:t>
          </a:r>
        </a:p>
      </dgm:t>
    </dgm:pt>
    <dgm:pt modelId="{A4C8C4D8-A804-4D4D-9290-05D5BC45B969}" type="parTrans" cxnId="{67AAC872-C4DF-4946-972B-90FA90B7D7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FE651D6E-CB47-4539-9C47-3164B69867F5}" type="sibTrans" cxnId="{67AAC872-C4DF-4946-972B-90FA90B7D7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</a:endParaRPr>
        </a:p>
      </dgm:t>
    </dgm:pt>
    <dgm:pt modelId="{5EE860D9-3F09-46A6-996C-DA5A835FFF0D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Fisioterapeuta </a:t>
          </a:r>
        </a:p>
      </dgm:t>
    </dgm:pt>
    <dgm:pt modelId="{C9333E26-11DE-4D61-889E-612BB740ED37}" type="parTrans" cxnId="{1A0F231C-9B91-4660-BE30-0D905F5B09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>
            <a:latin typeface="+mn-lt"/>
          </a:endParaRPr>
        </a:p>
      </dgm:t>
    </dgm:pt>
    <dgm:pt modelId="{3A1246AD-D585-46C1-87E7-167999527378}" type="sibTrans" cxnId="{1A0F231C-9B91-4660-BE30-0D905F5B09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200">
            <a:latin typeface="+mn-lt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>
              <a:latin typeface="+mn-lt"/>
            </a:rPr>
            <a:t>Intendente  </a:t>
          </a:r>
          <a:endParaRPr lang="es-ES" sz="1200" dirty="0"/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/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/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>
              <a:latin typeface="+mn-lt"/>
            </a:rPr>
            <a:t>Maestra (o) </a:t>
          </a:r>
          <a:endParaRPr lang="es-ES" sz="1200" dirty="0"/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/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/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>
              <a:latin typeface="+mn-lt"/>
            </a:rPr>
            <a:t>Auxiliar </a:t>
          </a:r>
          <a:endParaRPr lang="es-ES" sz="1200" dirty="0"/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/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AB20C1-8EB9-40AB-83B6-AF0078E17C7E}" type="pres">
      <dgm:prSet presAssocID="{E771AB6E-6122-4E8F-A2E7-D80A419EC3F7}" presName="hierRoot1" presStyleCnt="0">
        <dgm:presLayoutVars>
          <dgm:hierBranch val="init"/>
        </dgm:presLayoutVars>
      </dgm:prSet>
      <dgm:spPr/>
    </dgm:pt>
    <dgm:pt modelId="{A1ED268E-5846-4DDE-A55F-A5A10067A9E5}" type="pres">
      <dgm:prSet presAssocID="{E771AB6E-6122-4E8F-A2E7-D80A419EC3F7}" presName="rootComposite1" presStyleCnt="0"/>
      <dgm:spPr/>
    </dgm:pt>
    <dgm:pt modelId="{51435CCD-F635-4119-881F-F02D848F4E34}" type="pres">
      <dgm:prSet presAssocID="{E771AB6E-6122-4E8F-A2E7-D80A419EC3F7}" presName="rootText1" presStyleLbl="node0" presStyleIdx="0" presStyleCnt="1" custScaleX="158777" custScaleY="91368">
        <dgm:presLayoutVars>
          <dgm:chPref val="3"/>
        </dgm:presLayoutVars>
      </dgm:prSet>
      <dgm:spPr/>
    </dgm:pt>
    <dgm:pt modelId="{EE02BAE3-BC40-419B-963C-9E61AC97BC0A}" type="pres">
      <dgm:prSet presAssocID="{E771AB6E-6122-4E8F-A2E7-D80A419EC3F7}" presName="rootConnector1" presStyleLbl="node1" presStyleIdx="0" presStyleCnt="0"/>
      <dgm:spPr/>
    </dgm:pt>
    <dgm:pt modelId="{FEDF6577-734A-4241-BB49-65F7BFC9C46C}" type="pres">
      <dgm:prSet presAssocID="{E771AB6E-6122-4E8F-A2E7-D80A419EC3F7}" presName="hierChild2" presStyleCnt="0"/>
      <dgm:spPr/>
    </dgm:pt>
    <dgm:pt modelId="{921C7DEF-7ED1-436A-9D79-EBEE3BB1D94C}" type="pres">
      <dgm:prSet presAssocID="{3B3B7340-CA00-4B57-A8E2-1292554BE70B}" presName="Name37" presStyleLbl="parChTrans1D2" presStyleIdx="0" presStyleCnt="5"/>
      <dgm:spPr/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</dgm:pt>
    <dgm:pt modelId="{64B2FDE9-1F4A-4B61-B72D-1FFF06AAA385}" type="pres">
      <dgm:prSet presAssocID="{6E9695EB-444E-4560-96B0-9E4E85F2E2E0}" presName="rootComposite" presStyleCnt="0"/>
      <dgm:spPr/>
    </dgm:pt>
    <dgm:pt modelId="{22D88032-48D3-4FED-892F-553CBCDD24D6}" type="pres">
      <dgm:prSet presAssocID="{6E9695EB-444E-4560-96B0-9E4E85F2E2E0}" presName="rootText" presStyleLbl="node2" presStyleIdx="0" presStyleCnt="4" custScaleX="158894" custScaleY="118873" custLinFactNeighborX="3950" custLinFactNeighborY="4119">
        <dgm:presLayoutVars>
          <dgm:chPref val="3"/>
        </dgm:presLayoutVars>
      </dgm:prSet>
      <dgm:spPr/>
    </dgm:pt>
    <dgm:pt modelId="{7AA0E856-3528-4D48-B6B2-1787003B3AD5}" type="pres">
      <dgm:prSet presAssocID="{6E9695EB-444E-4560-96B0-9E4E85F2E2E0}" presName="rootConnector" presStyleLbl="node2" presStyleIdx="0" presStyleCnt="4"/>
      <dgm:spPr/>
    </dgm:pt>
    <dgm:pt modelId="{F20C730F-F119-4273-A254-39BC7A266FFA}" type="pres">
      <dgm:prSet presAssocID="{6E9695EB-444E-4560-96B0-9E4E85F2E2E0}" presName="hierChild4" presStyleCnt="0"/>
      <dgm:spPr/>
    </dgm:pt>
    <dgm:pt modelId="{15FCBAB4-55F8-4EE0-AD13-17A8583B6AF9}" type="pres">
      <dgm:prSet presAssocID="{6E9695EB-444E-4560-96B0-9E4E85F2E2E0}" presName="hierChild5" presStyleCnt="0"/>
      <dgm:spPr/>
    </dgm:pt>
    <dgm:pt modelId="{0FE07FEA-A6C3-46F6-B84B-C098DE5368E3}" type="pres">
      <dgm:prSet presAssocID="{DCF40FF2-6087-466A-AC1D-3EA8E38940E2}" presName="Name111" presStyleLbl="parChTrans1D3" presStyleIdx="0" presStyleCnt="14"/>
      <dgm:spPr/>
    </dgm:pt>
    <dgm:pt modelId="{B680127B-2169-492B-B000-4611E0CFE9F4}" type="pres">
      <dgm:prSet presAssocID="{EAB30BE1-0EBA-40BD-B5F4-CF98E064AB34}" presName="hierRoot3" presStyleCnt="0">
        <dgm:presLayoutVars>
          <dgm:hierBranch val="init"/>
        </dgm:presLayoutVars>
      </dgm:prSet>
      <dgm:spPr/>
    </dgm:pt>
    <dgm:pt modelId="{ACFA0DA3-33DF-427B-8CC8-90E60B4E1973}" type="pres">
      <dgm:prSet presAssocID="{EAB30BE1-0EBA-40BD-B5F4-CF98E064AB34}" presName="rootComposite3" presStyleCnt="0"/>
      <dgm:spPr/>
    </dgm:pt>
    <dgm:pt modelId="{B5136839-A55C-481E-BC4C-41DD9A46DC73}" type="pres">
      <dgm:prSet presAssocID="{EAB30BE1-0EBA-40BD-B5F4-CF98E064AB34}" presName="rootText3" presStyleLbl="asst2" presStyleIdx="0" presStyleCnt="11" custLinFactNeighborX="4311" custLinFactNeighborY="4119">
        <dgm:presLayoutVars>
          <dgm:chPref val="3"/>
        </dgm:presLayoutVars>
      </dgm:prSet>
      <dgm:spPr/>
    </dgm:pt>
    <dgm:pt modelId="{90B8A106-6743-4D71-A66D-A318E06C2735}" type="pres">
      <dgm:prSet presAssocID="{EAB30BE1-0EBA-40BD-B5F4-CF98E064AB34}" presName="rootConnector3" presStyleLbl="asst2" presStyleIdx="0" presStyleCnt="11"/>
      <dgm:spPr/>
    </dgm:pt>
    <dgm:pt modelId="{33765AA7-9CC5-4D85-A4B9-0152079C1CC9}" type="pres">
      <dgm:prSet presAssocID="{EAB30BE1-0EBA-40BD-B5F4-CF98E064AB34}" presName="hierChild6" presStyleCnt="0"/>
      <dgm:spPr/>
    </dgm:pt>
    <dgm:pt modelId="{A9A45CDD-E9B9-40F2-AE72-56BBFBFBAAB6}" type="pres">
      <dgm:prSet presAssocID="{EAB30BE1-0EBA-40BD-B5F4-CF98E064AB34}" presName="hierChild7" presStyleCnt="0"/>
      <dgm:spPr/>
    </dgm:pt>
    <dgm:pt modelId="{869975A2-BDE5-4832-BD89-BD262E6D82D6}" type="pres">
      <dgm:prSet presAssocID="{5BC006C3-D3C3-4370-A989-32E63A91C563}" presName="Name111" presStyleLbl="parChTrans1D3" presStyleIdx="1" presStyleCnt="14"/>
      <dgm:spPr/>
    </dgm:pt>
    <dgm:pt modelId="{091C0978-0542-4C75-BACD-C985EBBBA08E}" type="pres">
      <dgm:prSet presAssocID="{D87A72D4-7996-48F6-BD25-13E045888DF6}" presName="hierRoot3" presStyleCnt="0">
        <dgm:presLayoutVars>
          <dgm:hierBranch val="init"/>
        </dgm:presLayoutVars>
      </dgm:prSet>
      <dgm:spPr/>
    </dgm:pt>
    <dgm:pt modelId="{20CCEC77-6D13-4FCE-8DD3-BA5A83DCFD9B}" type="pres">
      <dgm:prSet presAssocID="{D87A72D4-7996-48F6-BD25-13E045888DF6}" presName="rootComposite3" presStyleCnt="0"/>
      <dgm:spPr/>
    </dgm:pt>
    <dgm:pt modelId="{5774EBDB-63A5-4287-BD05-9FE5D62110E8}" type="pres">
      <dgm:prSet presAssocID="{D87A72D4-7996-48F6-BD25-13E045888DF6}" presName="rootText3" presStyleLbl="asst2" presStyleIdx="1" presStyleCnt="11" custLinFactNeighborX="3950" custLinFactNeighborY="4119">
        <dgm:presLayoutVars>
          <dgm:chPref val="3"/>
        </dgm:presLayoutVars>
      </dgm:prSet>
      <dgm:spPr/>
    </dgm:pt>
    <dgm:pt modelId="{B80DCD26-AD52-4C9A-A79A-5F652196F66D}" type="pres">
      <dgm:prSet presAssocID="{D87A72D4-7996-48F6-BD25-13E045888DF6}" presName="rootConnector3" presStyleLbl="asst2" presStyleIdx="1" presStyleCnt="11"/>
      <dgm:spPr/>
    </dgm:pt>
    <dgm:pt modelId="{8FEBB9E7-5B59-49A3-891A-90F4381B8556}" type="pres">
      <dgm:prSet presAssocID="{D87A72D4-7996-48F6-BD25-13E045888DF6}" presName="hierChild6" presStyleCnt="0"/>
      <dgm:spPr/>
    </dgm:pt>
    <dgm:pt modelId="{1156C11A-5C4A-4AE5-A698-3399B1566CD5}" type="pres">
      <dgm:prSet presAssocID="{D87A72D4-7996-48F6-BD25-13E045888DF6}" presName="hierChild7" presStyleCnt="0"/>
      <dgm:spPr/>
    </dgm:pt>
    <dgm:pt modelId="{02898DA4-5EA6-4465-AE42-7AD27CA30317}" type="pres">
      <dgm:prSet presAssocID="{9CE8A204-FD3A-4BCF-8031-B07C3773A03C}" presName="Name111" presStyleLbl="parChTrans1D3" presStyleIdx="2" presStyleCnt="14"/>
      <dgm:spPr/>
    </dgm:pt>
    <dgm:pt modelId="{011993E7-1C49-4FA4-B09A-7BB7A945B106}" type="pres">
      <dgm:prSet presAssocID="{0FB47B7F-4AB4-4AEE-8F10-06AD2FF08A50}" presName="hierRoot3" presStyleCnt="0">
        <dgm:presLayoutVars>
          <dgm:hierBranch val="init"/>
        </dgm:presLayoutVars>
      </dgm:prSet>
      <dgm:spPr/>
    </dgm:pt>
    <dgm:pt modelId="{E5326D72-8226-4A54-9F50-B96D8F7D618B}" type="pres">
      <dgm:prSet presAssocID="{0FB47B7F-4AB4-4AEE-8F10-06AD2FF08A50}" presName="rootComposite3" presStyleCnt="0"/>
      <dgm:spPr/>
    </dgm:pt>
    <dgm:pt modelId="{DA84DC65-7EBE-4934-BA04-8519F529FDBA}" type="pres">
      <dgm:prSet presAssocID="{0FB47B7F-4AB4-4AEE-8F10-06AD2FF08A50}" presName="rootText3" presStyleLbl="asst2" presStyleIdx="2" presStyleCnt="11" custScaleY="162552" custLinFactNeighborX="4311" custLinFactNeighborY="-20595">
        <dgm:presLayoutVars>
          <dgm:chPref val="3"/>
        </dgm:presLayoutVars>
      </dgm:prSet>
      <dgm:spPr/>
    </dgm:pt>
    <dgm:pt modelId="{6890A185-F2C4-4609-AFE6-F1D3E3723230}" type="pres">
      <dgm:prSet presAssocID="{0FB47B7F-4AB4-4AEE-8F10-06AD2FF08A50}" presName="rootConnector3" presStyleLbl="asst2" presStyleIdx="2" presStyleCnt="11"/>
      <dgm:spPr/>
    </dgm:pt>
    <dgm:pt modelId="{1026D921-0AF7-4253-B9F6-58F25ACAF0B6}" type="pres">
      <dgm:prSet presAssocID="{0FB47B7F-4AB4-4AEE-8F10-06AD2FF08A50}" presName="hierChild6" presStyleCnt="0"/>
      <dgm:spPr/>
    </dgm:pt>
    <dgm:pt modelId="{26D50D87-0416-4D7C-8424-90E1033E153F}" type="pres">
      <dgm:prSet presAssocID="{0FB47B7F-4AB4-4AEE-8F10-06AD2FF08A50}" presName="hierChild7" presStyleCnt="0"/>
      <dgm:spPr/>
    </dgm:pt>
    <dgm:pt modelId="{FFC4E30A-9064-4D8C-8E47-5690DC50D20C}" type="pres">
      <dgm:prSet presAssocID="{70E8991B-9478-4A6F-88EA-711268D272CA}" presName="Name111" presStyleLbl="parChTrans1D3" presStyleIdx="3" presStyleCnt="14"/>
      <dgm:spPr/>
    </dgm:pt>
    <dgm:pt modelId="{C8102C40-2E43-4814-95A0-B0BD1986D595}" type="pres">
      <dgm:prSet presAssocID="{8F1F58F6-8BDF-4B7E-8253-37228F6D69EA}" presName="hierRoot3" presStyleCnt="0">
        <dgm:presLayoutVars>
          <dgm:hierBranch val="init"/>
        </dgm:presLayoutVars>
      </dgm:prSet>
      <dgm:spPr/>
    </dgm:pt>
    <dgm:pt modelId="{77E922D8-D12D-4BFC-9F98-EFFCD24FDC31}" type="pres">
      <dgm:prSet presAssocID="{8F1F58F6-8BDF-4B7E-8253-37228F6D69EA}" presName="rootComposite3" presStyleCnt="0"/>
      <dgm:spPr/>
    </dgm:pt>
    <dgm:pt modelId="{6C790AF9-F232-4E31-889B-41EE2D960D20}" type="pres">
      <dgm:prSet presAssocID="{8F1F58F6-8BDF-4B7E-8253-37228F6D69EA}" presName="rootText3" presStyleLbl="asst2" presStyleIdx="3" presStyleCnt="11" custLinFactNeighborX="4837" custLinFactNeighborY="11319">
        <dgm:presLayoutVars>
          <dgm:chPref val="3"/>
        </dgm:presLayoutVars>
      </dgm:prSet>
      <dgm:spPr/>
    </dgm:pt>
    <dgm:pt modelId="{4D89D8DC-71C8-49B5-B69F-D4BAD13166EA}" type="pres">
      <dgm:prSet presAssocID="{8F1F58F6-8BDF-4B7E-8253-37228F6D69EA}" presName="rootConnector3" presStyleLbl="asst2" presStyleIdx="3" presStyleCnt="11"/>
      <dgm:spPr/>
    </dgm:pt>
    <dgm:pt modelId="{FCC752C0-1C1F-4535-91B5-5F91E4A4CEF6}" type="pres">
      <dgm:prSet presAssocID="{8F1F58F6-8BDF-4B7E-8253-37228F6D69EA}" presName="hierChild6" presStyleCnt="0"/>
      <dgm:spPr/>
    </dgm:pt>
    <dgm:pt modelId="{F5CA2B13-2402-48B3-98EB-AF774C539FE2}" type="pres">
      <dgm:prSet presAssocID="{8F1F58F6-8BDF-4B7E-8253-37228F6D69EA}" presName="hierChild7" presStyleCnt="0"/>
      <dgm:spPr/>
    </dgm:pt>
    <dgm:pt modelId="{0F65CDB0-DA21-4A39-840C-488D34819237}" type="pres">
      <dgm:prSet presAssocID="{8B52E83D-540A-41E3-8EA2-0D13C98E6F60}" presName="Name111" presStyleLbl="parChTrans1D3" presStyleIdx="4" presStyleCnt="14"/>
      <dgm:spPr/>
    </dgm:pt>
    <dgm:pt modelId="{ECB917F2-3FC0-4E26-9145-6956370AAA98}" type="pres">
      <dgm:prSet presAssocID="{6A3AD634-4E79-486D-B8DF-37262FFC55CC}" presName="hierRoot3" presStyleCnt="0">
        <dgm:presLayoutVars>
          <dgm:hierBranch val="init"/>
        </dgm:presLayoutVars>
      </dgm:prSet>
      <dgm:spPr/>
    </dgm:pt>
    <dgm:pt modelId="{D116037A-57E6-49D3-8A28-E39664554028}" type="pres">
      <dgm:prSet presAssocID="{6A3AD634-4E79-486D-B8DF-37262FFC55CC}" presName="rootComposite3" presStyleCnt="0"/>
      <dgm:spPr/>
    </dgm:pt>
    <dgm:pt modelId="{5887BC27-F072-493F-98E6-3AD315221293}" type="pres">
      <dgm:prSet presAssocID="{6A3AD634-4E79-486D-B8DF-37262FFC55CC}" presName="rootText3" presStyleLbl="asst2" presStyleIdx="4" presStyleCnt="11" custLinFactNeighborX="4311" custLinFactNeighborY="-39817">
        <dgm:presLayoutVars>
          <dgm:chPref val="3"/>
        </dgm:presLayoutVars>
      </dgm:prSet>
      <dgm:spPr/>
    </dgm:pt>
    <dgm:pt modelId="{3A8A91A2-B62E-45FE-B93E-3026A1A52BDE}" type="pres">
      <dgm:prSet presAssocID="{6A3AD634-4E79-486D-B8DF-37262FFC55CC}" presName="rootConnector3" presStyleLbl="asst2" presStyleIdx="4" presStyleCnt="11"/>
      <dgm:spPr/>
    </dgm:pt>
    <dgm:pt modelId="{82C011E8-34B0-4D5E-9AA2-902EC98E7E4A}" type="pres">
      <dgm:prSet presAssocID="{6A3AD634-4E79-486D-B8DF-37262FFC55CC}" presName="hierChild6" presStyleCnt="0"/>
      <dgm:spPr/>
    </dgm:pt>
    <dgm:pt modelId="{E6636FAD-615F-4573-99D3-F60959F39DF5}" type="pres">
      <dgm:prSet presAssocID="{6A3AD634-4E79-486D-B8DF-37262FFC55CC}" presName="hierChild7" presStyleCnt="0"/>
      <dgm:spPr/>
    </dgm:pt>
    <dgm:pt modelId="{ADAA4696-7D2D-44E3-AD60-45F1A84323F7}" type="pres">
      <dgm:prSet presAssocID="{D0B254DF-2780-4B61-A9AE-585366616F96}" presName="Name111" presStyleLbl="parChTrans1D3" presStyleIdx="5" presStyleCnt="14"/>
      <dgm:spPr/>
    </dgm:pt>
    <dgm:pt modelId="{F4465858-5763-4E7D-AFF9-A8F3DF715775}" type="pres">
      <dgm:prSet presAssocID="{374F2539-F511-4766-BF3E-9C38BA3D28A1}" presName="hierRoot3" presStyleCnt="0">
        <dgm:presLayoutVars>
          <dgm:hierBranch val="init"/>
        </dgm:presLayoutVars>
      </dgm:prSet>
      <dgm:spPr/>
    </dgm:pt>
    <dgm:pt modelId="{332A5E1B-7FAE-47B4-8EC6-92C746D81915}" type="pres">
      <dgm:prSet presAssocID="{374F2539-F511-4766-BF3E-9C38BA3D28A1}" presName="rootComposite3" presStyleCnt="0"/>
      <dgm:spPr/>
    </dgm:pt>
    <dgm:pt modelId="{AA24B90B-474E-4134-9F47-5C34D6DBFE80}" type="pres">
      <dgm:prSet presAssocID="{374F2539-F511-4766-BF3E-9C38BA3D28A1}" presName="rootText3" presStyleLbl="asst2" presStyleIdx="5" presStyleCnt="11" custScaleX="124047" custLinFactNeighborX="3950" custLinFactNeighborY="-39817">
        <dgm:presLayoutVars>
          <dgm:chPref val="3"/>
        </dgm:presLayoutVars>
      </dgm:prSet>
      <dgm:spPr/>
    </dgm:pt>
    <dgm:pt modelId="{C145715B-1D2D-4DA9-A307-69E9348BE800}" type="pres">
      <dgm:prSet presAssocID="{374F2539-F511-4766-BF3E-9C38BA3D28A1}" presName="rootConnector3" presStyleLbl="asst2" presStyleIdx="5" presStyleCnt="11"/>
      <dgm:spPr/>
    </dgm:pt>
    <dgm:pt modelId="{68C36E33-D98F-4C30-8AAA-942886D9917C}" type="pres">
      <dgm:prSet presAssocID="{374F2539-F511-4766-BF3E-9C38BA3D28A1}" presName="hierChild6" presStyleCnt="0"/>
      <dgm:spPr/>
    </dgm:pt>
    <dgm:pt modelId="{B4A6A603-3BF9-4668-9245-89AC4083D625}" type="pres">
      <dgm:prSet presAssocID="{374F2539-F511-4766-BF3E-9C38BA3D28A1}" presName="hierChild7" presStyleCnt="0"/>
      <dgm:spPr/>
    </dgm:pt>
    <dgm:pt modelId="{337CBA98-C78C-4803-A320-26FDBE7C8128}" type="pres">
      <dgm:prSet presAssocID="{C9333E26-11DE-4D61-889E-612BB740ED37}" presName="Name111" presStyleLbl="parChTrans1D3" presStyleIdx="6" presStyleCnt="14"/>
      <dgm:spPr/>
    </dgm:pt>
    <dgm:pt modelId="{932D1081-42A4-4F07-9311-BC2DE065E16A}" type="pres">
      <dgm:prSet presAssocID="{5EE860D9-3F09-46A6-996C-DA5A835FFF0D}" presName="hierRoot3" presStyleCnt="0">
        <dgm:presLayoutVars>
          <dgm:hierBranch val="init"/>
        </dgm:presLayoutVars>
      </dgm:prSet>
      <dgm:spPr/>
    </dgm:pt>
    <dgm:pt modelId="{755DA392-A549-4451-999F-8575E9C0C052}" type="pres">
      <dgm:prSet presAssocID="{5EE860D9-3F09-46A6-996C-DA5A835FFF0D}" presName="rootComposite3" presStyleCnt="0"/>
      <dgm:spPr/>
    </dgm:pt>
    <dgm:pt modelId="{B28F537F-1141-48EE-9D71-35B93E016357}" type="pres">
      <dgm:prSet presAssocID="{5EE860D9-3F09-46A6-996C-DA5A835FFF0D}" presName="rootText3" presStyleLbl="asst2" presStyleIdx="6" presStyleCnt="11" custLinFactNeighborX="4311" custLinFactNeighborY="-59734">
        <dgm:presLayoutVars>
          <dgm:chPref val="3"/>
        </dgm:presLayoutVars>
      </dgm:prSet>
      <dgm:spPr/>
    </dgm:pt>
    <dgm:pt modelId="{DAABC808-31DB-4A1D-830D-98DED02C6AA3}" type="pres">
      <dgm:prSet presAssocID="{5EE860D9-3F09-46A6-996C-DA5A835FFF0D}" presName="rootConnector3" presStyleLbl="asst2" presStyleIdx="6" presStyleCnt="11"/>
      <dgm:spPr/>
    </dgm:pt>
    <dgm:pt modelId="{6A890924-8BD3-4A18-9B09-E7C1A1077E43}" type="pres">
      <dgm:prSet presAssocID="{5EE860D9-3F09-46A6-996C-DA5A835FFF0D}" presName="hierChild6" presStyleCnt="0"/>
      <dgm:spPr/>
    </dgm:pt>
    <dgm:pt modelId="{48293447-5CA9-4974-A085-B40A3FC9C511}" type="pres">
      <dgm:prSet presAssocID="{5EE860D9-3F09-46A6-996C-DA5A835FFF0D}" presName="hierChild7" presStyleCnt="0"/>
      <dgm:spPr/>
    </dgm:pt>
    <dgm:pt modelId="{CB922F7F-CBD7-44DA-803B-0BCAA915B47C}" type="pres">
      <dgm:prSet presAssocID="{1D40A531-E9CF-4561-803E-42BF33082BEB}" presName="Name111" presStyleLbl="parChTrans1D3" presStyleIdx="7" presStyleCnt="14"/>
      <dgm:spPr/>
    </dgm:pt>
    <dgm:pt modelId="{9ED05912-3BFB-4627-A8BC-21DD0CC78D0D}" type="pres">
      <dgm:prSet presAssocID="{2E0B188C-DCF0-4691-BED7-8510A3281925}" presName="hierRoot3" presStyleCnt="0">
        <dgm:presLayoutVars>
          <dgm:hierBranch val="init"/>
        </dgm:presLayoutVars>
      </dgm:prSet>
      <dgm:spPr/>
    </dgm:pt>
    <dgm:pt modelId="{9CD2A622-F461-49AA-A222-34CEEB10011B}" type="pres">
      <dgm:prSet presAssocID="{2E0B188C-DCF0-4691-BED7-8510A3281925}" presName="rootComposite3" presStyleCnt="0"/>
      <dgm:spPr/>
    </dgm:pt>
    <dgm:pt modelId="{FB6D21CB-8BD4-4D6E-BAEC-4509D942FD52}" type="pres">
      <dgm:prSet presAssocID="{2E0B188C-DCF0-4691-BED7-8510A3281925}" presName="rootText3" presStyleLbl="asst2" presStyleIdx="7" presStyleCnt="11" custScaleX="135248" custLinFactNeighborX="6975" custLinFactNeighborY="-59734">
        <dgm:presLayoutVars>
          <dgm:chPref val="3"/>
        </dgm:presLayoutVars>
      </dgm:prSet>
      <dgm:spPr/>
    </dgm:pt>
    <dgm:pt modelId="{3FC86C77-0ED0-4D5D-8C11-3DC29D73664E}" type="pres">
      <dgm:prSet presAssocID="{2E0B188C-DCF0-4691-BED7-8510A3281925}" presName="rootConnector3" presStyleLbl="asst2" presStyleIdx="7" presStyleCnt="11"/>
      <dgm:spPr/>
    </dgm:pt>
    <dgm:pt modelId="{09FEB0EC-200E-4698-AF6C-DF6F8591BD51}" type="pres">
      <dgm:prSet presAssocID="{2E0B188C-DCF0-4691-BED7-8510A3281925}" presName="hierChild6" presStyleCnt="0"/>
      <dgm:spPr/>
    </dgm:pt>
    <dgm:pt modelId="{5BE2E42B-AB41-43F2-A66C-1DC41C8AC196}" type="pres">
      <dgm:prSet presAssocID="{2E0B188C-DCF0-4691-BED7-8510A3281925}" presName="hierChild7" presStyleCnt="0"/>
      <dgm:spPr/>
    </dgm:pt>
    <dgm:pt modelId="{8253D7E4-FBC5-4C59-815C-0B63ABED7D38}" type="pres">
      <dgm:prSet presAssocID="{9BCEC737-C599-4436-A489-202B8F0013F6}" presName="Name37" presStyleLbl="parChTrans1D2" presStyleIdx="1" presStyleCnt="5"/>
      <dgm:spPr/>
    </dgm:pt>
    <dgm:pt modelId="{83B66179-1994-4BF4-B9F7-447CA26DF7D2}" type="pres">
      <dgm:prSet presAssocID="{FE65B998-40E1-4175-A12E-8F8D67ADB248}" presName="hierRoot2" presStyleCnt="0">
        <dgm:presLayoutVars>
          <dgm:hierBranch val="init"/>
        </dgm:presLayoutVars>
      </dgm:prSet>
      <dgm:spPr/>
    </dgm:pt>
    <dgm:pt modelId="{81AED7D1-9F07-4D00-93B3-026DBC41EC5C}" type="pres">
      <dgm:prSet presAssocID="{FE65B998-40E1-4175-A12E-8F8D67ADB248}" presName="rootComposite" presStyleCnt="0"/>
      <dgm:spPr/>
    </dgm:pt>
    <dgm:pt modelId="{A21A1FE1-7B8D-4338-B315-495D3784D927}" type="pres">
      <dgm:prSet presAssocID="{FE65B998-40E1-4175-A12E-8F8D67ADB248}" presName="rootText" presStyleLbl="node2" presStyleIdx="1" presStyleCnt="4" custScaleX="158894" custScaleY="146276" custLinFactNeighborX="4314" custLinFactNeighborY="4748">
        <dgm:presLayoutVars>
          <dgm:chPref val="3"/>
        </dgm:presLayoutVars>
      </dgm:prSet>
      <dgm:spPr/>
    </dgm:pt>
    <dgm:pt modelId="{5116C629-8620-471E-B86B-2A6812ABEE82}" type="pres">
      <dgm:prSet presAssocID="{FE65B998-40E1-4175-A12E-8F8D67ADB248}" presName="rootConnector" presStyleLbl="node2" presStyleIdx="1" presStyleCnt="4"/>
      <dgm:spPr/>
    </dgm:pt>
    <dgm:pt modelId="{3E27D9D7-DC0C-4EAF-BACC-04C2100C8D01}" type="pres">
      <dgm:prSet presAssocID="{FE65B998-40E1-4175-A12E-8F8D67ADB248}" presName="hierChild4" presStyleCnt="0"/>
      <dgm:spPr/>
    </dgm:pt>
    <dgm:pt modelId="{CD74B02B-3C01-4896-9538-95CA9D2DC70F}" type="pres">
      <dgm:prSet presAssocID="{FE65B998-40E1-4175-A12E-8F8D67ADB248}" presName="hierChild5" presStyleCnt="0"/>
      <dgm:spPr/>
    </dgm:pt>
    <dgm:pt modelId="{F55A878F-6C50-497D-80FC-32000270C599}" type="pres">
      <dgm:prSet presAssocID="{CCD1B0BD-8B48-4AE7-B10B-0C94F0C1D444}" presName="Name111" presStyleLbl="parChTrans1D3" presStyleIdx="8" presStyleCnt="14"/>
      <dgm:spPr/>
    </dgm:pt>
    <dgm:pt modelId="{62CA8758-B944-4DFB-B3D2-D93D4D940A6B}" type="pres">
      <dgm:prSet presAssocID="{2319B58B-36E9-465C-9C65-7C5CBD4D0A97}" presName="hierRoot3" presStyleCnt="0">
        <dgm:presLayoutVars>
          <dgm:hierBranch val="init"/>
        </dgm:presLayoutVars>
      </dgm:prSet>
      <dgm:spPr/>
    </dgm:pt>
    <dgm:pt modelId="{3C4C1B18-F086-4B63-BCA6-B23AC7385857}" type="pres">
      <dgm:prSet presAssocID="{2319B58B-36E9-465C-9C65-7C5CBD4D0A97}" presName="rootComposite3" presStyleCnt="0"/>
      <dgm:spPr/>
    </dgm:pt>
    <dgm:pt modelId="{9E9B6C42-473E-4492-9C20-70A3A498E932}" type="pres">
      <dgm:prSet presAssocID="{2319B58B-36E9-465C-9C65-7C5CBD4D0A97}" presName="rootText3" presStyleLbl="asst2" presStyleIdx="8" presStyleCnt="11" custLinFactNeighborX="4314" custLinFactNeighborY="7494">
        <dgm:presLayoutVars>
          <dgm:chPref val="3"/>
        </dgm:presLayoutVars>
      </dgm:prSet>
      <dgm:spPr/>
    </dgm:pt>
    <dgm:pt modelId="{4E03BE5E-2B6B-4B48-B368-3E33CAC5C132}" type="pres">
      <dgm:prSet presAssocID="{2319B58B-36E9-465C-9C65-7C5CBD4D0A97}" presName="rootConnector3" presStyleLbl="asst2" presStyleIdx="8" presStyleCnt="11"/>
      <dgm:spPr/>
    </dgm:pt>
    <dgm:pt modelId="{75F657F8-363D-4A9E-A3A1-0211737B6E53}" type="pres">
      <dgm:prSet presAssocID="{2319B58B-36E9-465C-9C65-7C5CBD4D0A97}" presName="hierChild6" presStyleCnt="0"/>
      <dgm:spPr/>
    </dgm:pt>
    <dgm:pt modelId="{09C1EFBB-8243-4A5B-9BF4-0C4F01F62819}" type="pres">
      <dgm:prSet presAssocID="{2319B58B-36E9-465C-9C65-7C5CBD4D0A97}" presName="hierChild7" presStyleCnt="0"/>
      <dgm:spPr/>
    </dgm:pt>
    <dgm:pt modelId="{2C03ABB9-14A6-4237-A9B1-CC670EFCAD19}" type="pres">
      <dgm:prSet presAssocID="{BA182CD1-3EBC-4F98-A94A-98C33E593A83}" presName="Name111" presStyleLbl="parChTrans1D3" presStyleIdx="9" presStyleCnt="14"/>
      <dgm:spPr/>
    </dgm:pt>
    <dgm:pt modelId="{E5D56BE5-1B29-4770-8E77-5245CBA913E3}" type="pres">
      <dgm:prSet presAssocID="{30552153-130E-4791-A297-33D89DDA35CD}" presName="hierRoot3" presStyleCnt="0">
        <dgm:presLayoutVars>
          <dgm:hierBranch val="init"/>
        </dgm:presLayoutVars>
      </dgm:prSet>
      <dgm:spPr/>
    </dgm:pt>
    <dgm:pt modelId="{3FC2BCE1-7456-4B2F-A974-60E1E83DCB75}" type="pres">
      <dgm:prSet presAssocID="{30552153-130E-4791-A297-33D89DDA35CD}" presName="rootComposite3" presStyleCnt="0"/>
      <dgm:spPr/>
    </dgm:pt>
    <dgm:pt modelId="{0412604E-F3B6-4B9E-BE4A-BB282208F349}" type="pres">
      <dgm:prSet presAssocID="{30552153-130E-4791-A297-33D89DDA35CD}" presName="rootText3" presStyleLbl="asst2" presStyleIdx="9" presStyleCnt="11" custScaleX="117926" custLinFactNeighborX="4314" custLinFactNeighborY="7494">
        <dgm:presLayoutVars>
          <dgm:chPref val="3"/>
        </dgm:presLayoutVars>
      </dgm:prSet>
      <dgm:spPr/>
    </dgm:pt>
    <dgm:pt modelId="{A780C4C3-6435-43DE-A296-3F018293E0E8}" type="pres">
      <dgm:prSet presAssocID="{30552153-130E-4791-A297-33D89DDA35CD}" presName="rootConnector3" presStyleLbl="asst2" presStyleIdx="9" presStyleCnt="11"/>
      <dgm:spPr/>
    </dgm:pt>
    <dgm:pt modelId="{369C67B7-E6FE-4C4E-B633-DE721CB808D1}" type="pres">
      <dgm:prSet presAssocID="{30552153-130E-4791-A297-33D89DDA35CD}" presName="hierChild6" presStyleCnt="0"/>
      <dgm:spPr/>
    </dgm:pt>
    <dgm:pt modelId="{0E94E959-6E02-4BC2-BCA1-0340C4980B29}" type="pres">
      <dgm:prSet presAssocID="{30552153-130E-4791-A297-33D89DDA35CD}" presName="hierChild7" presStyleCnt="0"/>
      <dgm:spPr/>
    </dgm:pt>
    <dgm:pt modelId="{5C926B69-CF7A-4282-A01F-287E5F0DD53C}" type="pres">
      <dgm:prSet presAssocID="{A4C8C4D8-A804-4D4D-9290-05D5BC45B969}" presName="Name111" presStyleLbl="parChTrans1D3" presStyleIdx="10" presStyleCnt="14"/>
      <dgm:spPr/>
    </dgm:pt>
    <dgm:pt modelId="{339B6570-ADEC-4E6A-BBFA-BA2ACC6BBFE0}" type="pres">
      <dgm:prSet presAssocID="{5796FA31-EA8C-49DA-9C38-A1DC13EA27D7}" presName="hierRoot3" presStyleCnt="0">
        <dgm:presLayoutVars>
          <dgm:hierBranch val="init"/>
        </dgm:presLayoutVars>
      </dgm:prSet>
      <dgm:spPr/>
    </dgm:pt>
    <dgm:pt modelId="{7B50B7F9-6204-4E8F-8DCC-B2255CB161D5}" type="pres">
      <dgm:prSet presAssocID="{5796FA31-EA8C-49DA-9C38-A1DC13EA27D7}" presName="rootComposite3" presStyleCnt="0"/>
      <dgm:spPr/>
    </dgm:pt>
    <dgm:pt modelId="{ED25E2F5-2BBC-4550-912A-17E3D25AED8F}" type="pres">
      <dgm:prSet presAssocID="{5796FA31-EA8C-49DA-9C38-A1DC13EA27D7}" presName="rootText3" presStyleLbl="asst2" presStyleIdx="10" presStyleCnt="11" custLinFactNeighborX="4314" custLinFactNeighborY="-6236">
        <dgm:presLayoutVars>
          <dgm:chPref val="3"/>
        </dgm:presLayoutVars>
      </dgm:prSet>
      <dgm:spPr/>
    </dgm:pt>
    <dgm:pt modelId="{A9C484B0-D878-4862-AD73-EC8ABEC5B3E6}" type="pres">
      <dgm:prSet presAssocID="{5796FA31-EA8C-49DA-9C38-A1DC13EA27D7}" presName="rootConnector3" presStyleLbl="asst2" presStyleIdx="10" presStyleCnt="11"/>
      <dgm:spPr/>
    </dgm:pt>
    <dgm:pt modelId="{3757DBC3-DF2E-4308-8543-B8D5E6F15533}" type="pres">
      <dgm:prSet presAssocID="{5796FA31-EA8C-49DA-9C38-A1DC13EA27D7}" presName="hierChild6" presStyleCnt="0"/>
      <dgm:spPr/>
    </dgm:pt>
    <dgm:pt modelId="{7C6A0572-DB01-47D6-A358-95F6BBF6B97C}" type="pres">
      <dgm:prSet presAssocID="{5796FA31-EA8C-49DA-9C38-A1DC13EA27D7}" presName="hierChild7" presStyleCnt="0"/>
      <dgm:spPr/>
    </dgm:pt>
    <dgm:pt modelId="{0ECDF57B-FCEB-405D-855E-33C14D929048}" type="pres">
      <dgm:prSet presAssocID="{5D8103A7-9609-43B1-A0C0-791B9EF719AD}" presName="Name37" presStyleLbl="parChTrans1D2" presStyleIdx="2" presStyleCnt="5"/>
      <dgm:spPr/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</dgm:pt>
    <dgm:pt modelId="{1DFE0B38-06BC-4632-A951-2727DD2185D2}" type="pres">
      <dgm:prSet presAssocID="{E6753E62-A9FA-44D7-AE98-9E9E0F863B01}" presName="rootComposite" presStyleCnt="0"/>
      <dgm:spPr/>
    </dgm:pt>
    <dgm:pt modelId="{4A5AD12B-3408-499C-A05D-4C9CF311AABC}" type="pres">
      <dgm:prSet presAssocID="{E6753E62-A9FA-44D7-AE98-9E9E0F863B01}" presName="rootText" presStyleLbl="node2" presStyleIdx="2" presStyleCnt="4" custScaleX="158894" custScaleY="153491" custLinFactNeighborX="4314" custLinFactNeighborY="4823">
        <dgm:presLayoutVars>
          <dgm:chPref val="3"/>
        </dgm:presLayoutVars>
      </dgm:prSet>
      <dgm:spPr/>
    </dgm:pt>
    <dgm:pt modelId="{9A0FDE69-E135-4AF2-9070-72F3D466C7EC}" type="pres">
      <dgm:prSet presAssocID="{E6753E62-A9FA-44D7-AE98-9E9E0F863B01}" presName="rootConnector" presStyleLbl="node2" presStyleIdx="2" presStyleCnt="4"/>
      <dgm:spPr/>
    </dgm:pt>
    <dgm:pt modelId="{0EC525E5-21C0-45EE-B845-928A0FAB4795}" type="pres">
      <dgm:prSet presAssocID="{E6753E62-A9FA-44D7-AE98-9E9E0F863B01}" presName="hierChild4" presStyleCnt="0"/>
      <dgm:spPr/>
    </dgm:pt>
    <dgm:pt modelId="{650757A3-9D93-4E62-B7A1-2CBEA33E469B}" type="pres">
      <dgm:prSet presAssocID="{73680897-F8F9-4A01-9DD2-10EBBB168E3E}" presName="Name35" presStyleLbl="parChTrans1D3" presStyleIdx="11" presStyleCnt="14"/>
      <dgm:spPr/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</dgm:pt>
    <dgm:pt modelId="{D69E6778-D33F-4F3A-B18C-CD5A4671A2A2}" type="pres">
      <dgm:prSet presAssocID="{A157A77A-27E9-4AB2-BE0A-DA0A91433CB2}" presName="rootComposite" presStyleCnt="0"/>
      <dgm:spPr/>
    </dgm:pt>
    <dgm:pt modelId="{6A6D487D-23AA-45C7-9242-0CD5C0D5FE77}" type="pres">
      <dgm:prSet presAssocID="{A157A77A-27E9-4AB2-BE0A-DA0A91433CB2}" presName="rootText" presStyleLbl="node3" presStyleIdx="0" presStyleCnt="3" custScaleY="143476" custLinFactNeighborX="4118">
        <dgm:presLayoutVars>
          <dgm:chPref val="3"/>
        </dgm:presLayoutVars>
      </dgm:prSet>
      <dgm:spPr/>
    </dgm:pt>
    <dgm:pt modelId="{7C03EF23-6C9A-4889-9DAC-8960DA9F58F1}" type="pres">
      <dgm:prSet presAssocID="{A157A77A-27E9-4AB2-BE0A-DA0A91433CB2}" presName="rootConnector" presStyleLbl="node3" presStyleIdx="0" presStyleCnt="3"/>
      <dgm:spPr/>
    </dgm:pt>
    <dgm:pt modelId="{42F3F4A4-0A15-4EE1-B73B-503C9536F9C1}" type="pres">
      <dgm:prSet presAssocID="{A157A77A-27E9-4AB2-BE0A-DA0A91433CB2}" presName="hierChild4" presStyleCnt="0"/>
      <dgm:spPr/>
    </dgm:pt>
    <dgm:pt modelId="{9939D023-E9A9-4C81-A5A3-364802A75340}" type="pres">
      <dgm:prSet presAssocID="{A157A77A-27E9-4AB2-BE0A-DA0A91433CB2}" presName="hierChild5" presStyleCnt="0"/>
      <dgm:spPr/>
    </dgm:pt>
    <dgm:pt modelId="{2B5AF642-8B2E-4EB8-930B-946E9AF18696}" type="pres">
      <dgm:prSet presAssocID="{E6753E62-A9FA-44D7-AE98-9E9E0F863B01}" presName="hierChild5" presStyleCnt="0"/>
      <dgm:spPr/>
    </dgm:pt>
    <dgm:pt modelId="{961A9193-C844-44D2-8BA9-ED35656E0BAF}" type="pres">
      <dgm:prSet presAssocID="{81E0BEC1-4A88-48E0-A122-9B9E15D8DAB8}" presName="Name37" presStyleLbl="parChTrans1D2" presStyleIdx="3" presStyleCnt="5"/>
      <dgm:spPr/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</dgm:pt>
    <dgm:pt modelId="{58D741D4-2545-46B4-AA5C-89A9C6AA5F34}" type="pres">
      <dgm:prSet presAssocID="{D0FBCC64-2FDF-474B-A6E3-032610FE700D}" presName="rootComposite" presStyleCnt="0"/>
      <dgm:spPr/>
    </dgm:pt>
    <dgm:pt modelId="{61DB701D-6ACA-4CC4-83AE-045C8BE7FBAC}" type="pres">
      <dgm:prSet presAssocID="{D0FBCC64-2FDF-474B-A6E3-032610FE700D}" presName="rootText" presStyleLbl="node2" presStyleIdx="3" presStyleCnt="4" custScaleX="178759" custScaleY="118873" custLinFactNeighborX="4314" custLinFactNeighborY="4823">
        <dgm:presLayoutVars>
          <dgm:chPref val="3"/>
        </dgm:presLayoutVars>
      </dgm:prSet>
      <dgm:spPr/>
    </dgm:pt>
    <dgm:pt modelId="{03FCAD00-8378-446C-A2B8-EF7CB1B8FF94}" type="pres">
      <dgm:prSet presAssocID="{D0FBCC64-2FDF-474B-A6E3-032610FE700D}" presName="rootConnector" presStyleLbl="node2" presStyleIdx="3" presStyleCnt="4"/>
      <dgm:spPr/>
    </dgm:pt>
    <dgm:pt modelId="{670937ED-82F3-49C4-8076-9B8226BD77F2}" type="pres">
      <dgm:prSet presAssocID="{D0FBCC64-2FDF-474B-A6E3-032610FE700D}" presName="hierChild4" presStyleCnt="0"/>
      <dgm:spPr/>
    </dgm:pt>
    <dgm:pt modelId="{F1872F8E-8530-469C-8D6E-A23431A204C7}" type="pres">
      <dgm:prSet presAssocID="{E844583B-AAE9-4360-B096-D221A40246DE}" presName="Name50" presStyleLbl="parChTrans1D3" presStyleIdx="12" presStyleCnt="14"/>
      <dgm:spPr/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</dgm:pt>
    <dgm:pt modelId="{188419FB-6BC3-422C-A76D-364CA3C0A4BD}" type="pres">
      <dgm:prSet presAssocID="{A1301C79-0AC8-4CC7-BD4D-48A9F7B87A0B}" presName="rootComposite" presStyleCnt="0"/>
      <dgm:spPr/>
    </dgm:pt>
    <dgm:pt modelId="{B44DA74B-C3EF-48E1-80F3-6299404C924F}" type="pres">
      <dgm:prSet presAssocID="{A1301C79-0AC8-4CC7-BD4D-48A9F7B87A0B}" presName="rootText" presStyleLbl="node3" presStyleIdx="1" presStyleCnt="3">
        <dgm:presLayoutVars>
          <dgm:chPref val="3"/>
        </dgm:presLayoutVars>
      </dgm:prSet>
      <dgm:spPr/>
    </dgm:pt>
    <dgm:pt modelId="{41BC3DD3-D9F9-44A0-A694-890FBECF62DC}" type="pres">
      <dgm:prSet presAssocID="{A1301C79-0AC8-4CC7-BD4D-48A9F7B87A0B}" presName="rootConnector" presStyleLbl="node3" presStyleIdx="1" presStyleCnt="3"/>
      <dgm:spPr/>
    </dgm:pt>
    <dgm:pt modelId="{2D11F848-C7EE-40B7-B216-4251FB3D2435}" type="pres">
      <dgm:prSet presAssocID="{A1301C79-0AC8-4CC7-BD4D-48A9F7B87A0B}" presName="hierChild4" presStyleCnt="0"/>
      <dgm:spPr/>
    </dgm:pt>
    <dgm:pt modelId="{A185BB8C-DFB9-43D7-8653-4F534981E96C}" type="pres">
      <dgm:prSet presAssocID="{A1301C79-0AC8-4CC7-BD4D-48A9F7B87A0B}" presName="hierChild5" presStyleCnt="0"/>
      <dgm:spPr/>
    </dgm:pt>
    <dgm:pt modelId="{D33C7F27-EA2A-482A-B22B-DC2FB7F1AB0B}" type="pres">
      <dgm:prSet presAssocID="{DE627B56-2CE1-4F1A-83AC-115BCEDDF50D}" presName="Name50" presStyleLbl="parChTrans1D3" presStyleIdx="13" presStyleCnt="14"/>
      <dgm:spPr/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</dgm:pt>
    <dgm:pt modelId="{1BE59AB6-0BCB-4C08-86E6-F982520F6E72}" type="pres">
      <dgm:prSet presAssocID="{701E27B8-0CEE-4181-B76E-432267804780}" presName="rootComposite" presStyleCnt="0"/>
      <dgm:spPr/>
    </dgm:pt>
    <dgm:pt modelId="{A9A072A2-DAE3-4ED0-96ED-C54AE54C1B55}" type="pres">
      <dgm:prSet presAssocID="{701E27B8-0CEE-4181-B76E-432267804780}" presName="rootText" presStyleLbl="node3" presStyleIdx="2" presStyleCnt="3" custLinFactNeighborY="-19222">
        <dgm:presLayoutVars>
          <dgm:chPref val="3"/>
        </dgm:presLayoutVars>
      </dgm:prSet>
      <dgm:spPr/>
    </dgm:pt>
    <dgm:pt modelId="{1D521CF6-D262-42AF-8510-571730F98D13}" type="pres">
      <dgm:prSet presAssocID="{701E27B8-0CEE-4181-B76E-432267804780}" presName="rootConnector" presStyleLbl="node3" presStyleIdx="2" presStyleCnt="3"/>
      <dgm:spPr/>
    </dgm:pt>
    <dgm:pt modelId="{C635EA9A-B2BD-493C-8525-9D46820E82FF}" type="pres">
      <dgm:prSet presAssocID="{701E27B8-0CEE-4181-B76E-432267804780}" presName="hierChild4" presStyleCnt="0"/>
      <dgm:spPr/>
    </dgm:pt>
    <dgm:pt modelId="{EF641B95-C833-4034-A723-C50A35B5F384}" type="pres">
      <dgm:prSet presAssocID="{701E27B8-0CEE-4181-B76E-432267804780}" presName="hierChild5" presStyleCnt="0"/>
      <dgm:spPr/>
    </dgm:pt>
    <dgm:pt modelId="{6F341FED-34BE-4D05-B55F-66A3B3B8E6BB}" type="pres">
      <dgm:prSet presAssocID="{D0FBCC64-2FDF-474B-A6E3-032610FE700D}" presName="hierChild5" presStyleCnt="0"/>
      <dgm:spPr/>
    </dgm:pt>
    <dgm:pt modelId="{F7A3942E-D1A5-4A7A-9E90-E994D66ADE8D}" type="pres">
      <dgm:prSet presAssocID="{E771AB6E-6122-4E8F-A2E7-D80A419EC3F7}" presName="hierChild3" presStyleCnt="0"/>
      <dgm:spPr/>
    </dgm:pt>
    <dgm:pt modelId="{AFFF5808-A04C-4C60-86C2-B6EBBCF7B4AD}" type="pres">
      <dgm:prSet presAssocID="{ABBC6A3B-2C88-4D74-AA3B-D42C65008B55}" presName="Name111" presStyleLbl="parChTrans1D2" presStyleIdx="4" presStyleCnt="5"/>
      <dgm:spPr/>
    </dgm:pt>
    <dgm:pt modelId="{C0CDFE5D-47D0-4BA7-BFC4-843367ED599D}" type="pres">
      <dgm:prSet presAssocID="{14201B1A-0892-43D0-8BB1-98615A6B56CF}" presName="hierRoot3" presStyleCnt="0">
        <dgm:presLayoutVars>
          <dgm:hierBranch val="init"/>
        </dgm:presLayoutVars>
      </dgm:prSet>
      <dgm:spPr/>
    </dgm:pt>
    <dgm:pt modelId="{33C1DC54-C73C-48A1-977B-D0D6064E1B99}" type="pres">
      <dgm:prSet presAssocID="{14201B1A-0892-43D0-8BB1-98615A6B56CF}" presName="rootComposite3" presStyleCnt="0"/>
      <dgm:spPr/>
    </dgm:pt>
    <dgm:pt modelId="{8241CEEE-C9BC-4BD0-B3BD-9EBB66767C24}" type="pres">
      <dgm:prSet presAssocID="{14201B1A-0892-43D0-8BB1-98615A6B56CF}" presName="rootText3" presStyleLbl="asst1" presStyleIdx="0" presStyleCnt="1" custLinFactNeighborX="-364" custLinFactNeighborY="-1268">
        <dgm:presLayoutVars>
          <dgm:chPref val="3"/>
        </dgm:presLayoutVars>
      </dgm:prSet>
      <dgm:spPr/>
    </dgm:pt>
    <dgm:pt modelId="{F97FA53E-4687-438D-81EB-49EF1D028F97}" type="pres">
      <dgm:prSet presAssocID="{14201B1A-0892-43D0-8BB1-98615A6B56CF}" presName="rootConnector3" presStyleLbl="asst1" presStyleIdx="0" presStyleCnt="1"/>
      <dgm:spPr/>
    </dgm:pt>
    <dgm:pt modelId="{CD812243-B869-4493-BC51-8A498B338B79}" type="pres">
      <dgm:prSet presAssocID="{14201B1A-0892-43D0-8BB1-98615A6B56CF}" presName="hierChild6" presStyleCnt="0"/>
      <dgm:spPr/>
    </dgm:pt>
    <dgm:pt modelId="{0BCA47C1-6F31-4048-905C-7DC2966C1CD5}" type="pres">
      <dgm:prSet presAssocID="{14201B1A-0892-43D0-8BB1-98615A6B56CF}" presName="hierChild7" presStyleCnt="0"/>
      <dgm:spPr/>
    </dgm:pt>
  </dgm:ptLst>
  <dgm:cxnLst>
    <dgm:cxn modelId="{ABAB0303-814E-45EF-9506-6C1DD4C9C740}" type="presOf" srcId="{3B3B7340-CA00-4B57-A8E2-1292554BE70B}" destId="{921C7DEF-7ED1-436A-9D79-EBEE3BB1D94C}" srcOrd="0" destOrd="0" presId="urn:microsoft.com/office/officeart/2005/8/layout/orgChart1"/>
    <dgm:cxn modelId="{DAB42105-C9F3-4A18-8116-07AF89D5343F}" type="presOf" srcId="{6A3AD634-4E79-486D-B8DF-37262FFC55CC}" destId="{5887BC27-F072-493F-98E6-3AD315221293}" srcOrd="0" destOrd="0" presId="urn:microsoft.com/office/officeart/2005/8/layout/orgChart1"/>
    <dgm:cxn modelId="{6D674A0B-1809-4896-9E16-A7B18EBACF0E}" type="presOf" srcId="{5D8103A7-9609-43B1-A0C0-791B9EF719AD}" destId="{0ECDF57B-FCEB-405D-855E-33C14D929048}" srcOrd="0" destOrd="0" presId="urn:microsoft.com/office/officeart/2005/8/layout/orgChart1"/>
    <dgm:cxn modelId="{90C3630E-A565-4F4B-B06C-5E9C1CDB3715}" type="presOf" srcId="{ABBC6A3B-2C88-4D74-AA3B-D42C65008B55}" destId="{AFFF5808-A04C-4C60-86C2-B6EBBCF7B4AD}" srcOrd="0" destOrd="0" presId="urn:microsoft.com/office/officeart/2005/8/layout/orgChart1"/>
    <dgm:cxn modelId="{73CB9611-150A-427C-8CBF-4A07C90473A3}" type="presOf" srcId="{8F1F58F6-8BDF-4B7E-8253-37228F6D69EA}" destId="{6C790AF9-F232-4E31-889B-41EE2D960D20}" srcOrd="0" destOrd="0" presId="urn:microsoft.com/office/officeart/2005/8/layout/orgChart1"/>
    <dgm:cxn modelId="{6AF31F13-3BE5-4C3E-8F2C-BF2075B6201C}" type="presOf" srcId="{5796FA31-EA8C-49DA-9C38-A1DC13EA27D7}" destId="{A9C484B0-D878-4862-AD73-EC8ABEC5B3E6}" srcOrd="1" destOrd="0" presId="urn:microsoft.com/office/officeart/2005/8/layout/orgChart1"/>
    <dgm:cxn modelId="{D57EB91A-64BB-4438-849B-A4D22F8AD4BD}" srcId="{E771AB6E-6122-4E8F-A2E7-D80A419EC3F7}" destId="{E6753E62-A9FA-44D7-AE98-9E9E0F863B01}" srcOrd="3" destOrd="0" parTransId="{5D8103A7-9609-43B1-A0C0-791B9EF719AD}" sibTransId="{7BB9B69B-EE07-4284-A216-B2C61F0420DD}"/>
    <dgm:cxn modelId="{C02D891B-2DA9-4B54-A935-F56C6B78D012}" srcId="{6E9695EB-444E-4560-96B0-9E4E85F2E2E0}" destId="{EAB30BE1-0EBA-40BD-B5F4-CF98E064AB34}" srcOrd="0" destOrd="0" parTransId="{DCF40FF2-6087-466A-AC1D-3EA8E38940E2}" sibTransId="{3FA5F017-BE11-45F4-9CAD-E914FBC36E6C}"/>
    <dgm:cxn modelId="{1A0F231C-9B91-4660-BE30-0D905F5B090A}" srcId="{6E9695EB-444E-4560-96B0-9E4E85F2E2E0}" destId="{5EE860D9-3F09-46A6-996C-DA5A835FFF0D}" srcOrd="6" destOrd="0" parTransId="{C9333E26-11DE-4D61-889E-612BB740ED37}" sibTransId="{3A1246AD-D585-46C1-87E7-167999527378}"/>
    <dgm:cxn modelId="{E8889C1C-6046-4207-B926-323546584805}" type="presOf" srcId="{E6753E62-A9FA-44D7-AE98-9E9E0F863B01}" destId="{4A5AD12B-3408-499C-A05D-4C9CF311AABC}" srcOrd="0" destOrd="0" presId="urn:microsoft.com/office/officeart/2005/8/layout/orgChart1"/>
    <dgm:cxn modelId="{E25D7E21-9C16-492D-89C2-6F2C01947BA8}" type="presOf" srcId="{A1301C79-0AC8-4CC7-BD4D-48A9F7B87A0B}" destId="{B44DA74B-C3EF-48E1-80F3-6299404C924F}" srcOrd="0" destOrd="0" presId="urn:microsoft.com/office/officeart/2005/8/layout/orgChart1"/>
    <dgm:cxn modelId="{C8FDD321-B242-402D-BAB4-219E6B51072F}" type="presOf" srcId="{8B52E83D-540A-41E3-8EA2-0D13C98E6F60}" destId="{0F65CDB0-DA21-4A39-840C-488D34819237}" srcOrd="0" destOrd="0" presId="urn:microsoft.com/office/officeart/2005/8/layout/orgChart1"/>
    <dgm:cxn modelId="{2B044426-AF53-46E7-8D5E-2CCA51527248}" type="presOf" srcId="{5EE860D9-3F09-46A6-996C-DA5A835FFF0D}" destId="{DAABC808-31DB-4A1D-830D-98DED02C6AA3}" srcOrd="1" destOrd="0" presId="urn:microsoft.com/office/officeart/2005/8/layout/orgChart1"/>
    <dgm:cxn modelId="{1B3DD734-2972-4D4D-9D39-D6C2A692923C}" type="presOf" srcId="{14201B1A-0892-43D0-8BB1-98615A6B56CF}" destId="{8241CEEE-C9BC-4BD0-B3BD-9EBB66767C24}" srcOrd="0" destOrd="0" presId="urn:microsoft.com/office/officeart/2005/8/layout/orgChart1"/>
    <dgm:cxn modelId="{FFA7B535-62AC-48BF-AD15-61750854EDD7}" type="presOf" srcId="{9CE8A204-FD3A-4BCF-8031-B07C3773A03C}" destId="{02898DA4-5EA6-4465-AE42-7AD27CA30317}" srcOrd="0" destOrd="0" presId="urn:microsoft.com/office/officeart/2005/8/layout/orgChart1"/>
    <dgm:cxn modelId="{32852739-F844-42BC-952A-BD69F52A34B1}" type="presOf" srcId="{FE65B998-40E1-4175-A12E-8F8D67ADB248}" destId="{A21A1FE1-7B8D-4338-B315-495D3784D927}" srcOrd="0" destOrd="0" presId="urn:microsoft.com/office/officeart/2005/8/layout/orgChart1"/>
    <dgm:cxn modelId="{0D7CFF39-0B74-4196-B58C-322FD77DBB0B}" type="presOf" srcId="{D87A72D4-7996-48F6-BD25-13E045888DF6}" destId="{B80DCD26-AD52-4C9A-A79A-5F652196F66D}" srcOrd="1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2ABCF03C-0649-48FC-8E9C-AF9247AF28D6}" type="presOf" srcId="{C9333E26-11DE-4D61-889E-612BB740ED37}" destId="{337CBA98-C78C-4803-A320-26FDBE7C8128}" srcOrd="0" destOrd="0" presId="urn:microsoft.com/office/officeart/2005/8/layout/orgChart1"/>
    <dgm:cxn modelId="{2CEB8463-A443-48E9-923C-04CF05569F6C}" srcId="{E771AB6E-6122-4E8F-A2E7-D80A419EC3F7}" destId="{14201B1A-0892-43D0-8BB1-98615A6B56CF}" srcOrd="0" destOrd="0" parTransId="{ABBC6A3B-2C88-4D74-AA3B-D42C65008B55}" sibTransId="{0F871901-5FE7-4D13-8D96-6A9597DC621A}"/>
    <dgm:cxn modelId="{15FE5F64-17AF-4393-BE4E-53C12E439CE5}" type="presOf" srcId="{2319B58B-36E9-465C-9C65-7C5CBD4D0A97}" destId="{4E03BE5E-2B6B-4B48-B368-3E33CAC5C132}" srcOrd="1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10515C4A-D399-4F63-848B-CA0FADDCC7B8}" type="presOf" srcId="{A1301C79-0AC8-4CC7-BD4D-48A9F7B87A0B}" destId="{41BC3DD3-D9F9-44A0-A694-890FBECF62DC}" srcOrd="1" destOrd="0" presId="urn:microsoft.com/office/officeart/2005/8/layout/orgChart1"/>
    <dgm:cxn modelId="{CAB2604A-6452-451E-9D59-FBF2066FA504}" type="presOf" srcId="{A157A77A-27E9-4AB2-BE0A-DA0A91433CB2}" destId="{7C03EF23-6C9A-4889-9DAC-8960DA9F58F1}" srcOrd="1" destOrd="0" presId="urn:microsoft.com/office/officeart/2005/8/layout/orgChart1"/>
    <dgm:cxn modelId="{25D8D84B-7C6C-4B9C-B64F-2B0FED174FDD}" type="presOf" srcId="{DE627B56-2CE1-4F1A-83AC-115BCEDDF50D}" destId="{D33C7F27-EA2A-482A-B22B-DC2FB7F1AB0B}" srcOrd="0" destOrd="0" presId="urn:microsoft.com/office/officeart/2005/8/layout/orgChart1"/>
    <dgm:cxn modelId="{6C86E94E-BA12-48F3-932B-DB27E364ED22}" type="presOf" srcId="{D0B254DF-2780-4B61-A9AE-585366616F96}" destId="{ADAA4696-7D2D-44E3-AD60-45F1A84323F7}" srcOrd="0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E076F570-975E-45EF-8FF0-843A7FB242BF}" type="presOf" srcId="{6A3AD634-4E79-486D-B8DF-37262FFC55CC}" destId="{3A8A91A2-B62E-45FE-B93E-3026A1A52BDE}" srcOrd="1" destOrd="0" presId="urn:microsoft.com/office/officeart/2005/8/layout/orgChart1"/>
    <dgm:cxn modelId="{4A2C1551-B1C0-4D9E-A427-64D986DF1111}" type="presOf" srcId="{A157A77A-27E9-4AB2-BE0A-DA0A91433CB2}" destId="{6A6D487D-23AA-45C7-9242-0CD5C0D5FE77}" srcOrd="0" destOrd="0" presId="urn:microsoft.com/office/officeart/2005/8/layout/orgChart1"/>
    <dgm:cxn modelId="{F6331571-5601-4FAD-9281-919DA06EF30E}" type="presOf" srcId="{9BCEC737-C599-4436-A489-202B8F0013F6}" destId="{8253D7E4-FBC5-4C59-815C-0B63ABED7D38}" srcOrd="0" destOrd="0" presId="urn:microsoft.com/office/officeart/2005/8/layout/orgChart1"/>
    <dgm:cxn modelId="{B2947771-D3C8-4E58-9B8D-78EB8CF6689C}" type="presOf" srcId="{30552153-130E-4791-A297-33D89DDA35CD}" destId="{A780C4C3-6435-43DE-A296-3F018293E0E8}" srcOrd="1" destOrd="0" presId="urn:microsoft.com/office/officeart/2005/8/layout/orgChart1"/>
    <dgm:cxn modelId="{67AAC872-C4DF-4946-972B-90FA90B7D7F4}" srcId="{FE65B998-40E1-4175-A12E-8F8D67ADB248}" destId="{5796FA31-EA8C-49DA-9C38-A1DC13EA27D7}" srcOrd="2" destOrd="0" parTransId="{A4C8C4D8-A804-4D4D-9290-05D5BC45B969}" sibTransId="{FE651D6E-CB47-4539-9C47-3164B69867F5}"/>
    <dgm:cxn modelId="{36763753-D2A1-4419-95FB-39913A7E7145}" type="presOf" srcId="{DCF40FF2-6087-466A-AC1D-3EA8E38940E2}" destId="{0FE07FEA-A6C3-46F6-B84B-C098DE5368E3}" srcOrd="0" destOrd="0" presId="urn:microsoft.com/office/officeart/2005/8/layout/orgChart1"/>
    <dgm:cxn modelId="{143D0E55-0018-4429-A4BA-D1630EFBD4F0}" srcId="{FE65B998-40E1-4175-A12E-8F8D67ADB248}" destId="{30552153-130E-4791-A297-33D89DDA35CD}" srcOrd="1" destOrd="0" parTransId="{BA182CD1-3EBC-4F98-A94A-98C33E593A83}" sibTransId="{5253306B-5480-443E-A602-2AF89CF2F228}"/>
    <dgm:cxn modelId="{C2129A55-FB63-4F97-9EE9-E6BA68B4C207}" srcId="{E771AB6E-6122-4E8F-A2E7-D80A419EC3F7}" destId="{FE65B998-40E1-4175-A12E-8F8D67ADB248}" srcOrd="2" destOrd="0" parTransId="{9BCEC737-C599-4436-A489-202B8F0013F6}" sibTransId="{C2DA9AA5-CC49-427F-9CDF-B8A1ABFC756F}"/>
    <dgm:cxn modelId="{2D183178-5C95-4ADA-A556-50900C1FE6E0}" srcId="{6E9695EB-444E-4560-96B0-9E4E85F2E2E0}" destId="{8F1F58F6-8BDF-4B7E-8253-37228F6D69EA}" srcOrd="3" destOrd="0" parTransId="{70E8991B-9478-4A6F-88EA-711268D272CA}" sibTransId="{9F74B3C4-177D-4934-B79A-3912F32C3723}"/>
    <dgm:cxn modelId="{025C0279-1D2F-402D-9FD0-BE5FFF5AD9AD}" type="presOf" srcId="{374F2539-F511-4766-BF3E-9C38BA3D28A1}" destId="{C145715B-1D2D-4DA9-A307-69E9348BE800}" srcOrd="1" destOrd="0" presId="urn:microsoft.com/office/officeart/2005/8/layout/orgChart1"/>
    <dgm:cxn modelId="{9F15E883-BD05-4F53-9209-152A2543741C}" type="presOf" srcId="{73680897-F8F9-4A01-9DD2-10EBBB168E3E}" destId="{650757A3-9D93-4E62-B7A1-2CBEA33E469B}" srcOrd="0" destOrd="0" presId="urn:microsoft.com/office/officeart/2005/8/layout/orgChart1"/>
    <dgm:cxn modelId="{27327D86-C774-4B1E-B1E8-64EF2838CC43}" type="presOf" srcId="{8F1F58F6-8BDF-4B7E-8253-37228F6D69EA}" destId="{4D89D8DC-71C8-49B5-B69F-D4BAD13166EA}" srcOrd="1" destOrd="0" presId="urn:microsoft.com/office/officeart/2005/8/layout/orgChart1"/>
    <dgm:cxn modelId="{676F7A8A-E22E-4F42-A2B3-85CBFCB59A9F}" type="presOf" srcId="{D87A72D4-7996-48F6-BD25-13E045888DF6}" destId="{5774EBDB-63A5-4287-BD05-9FE5D62110E8}" srcOrd="0" destOrd="0" presId="urn:microsoft.com/office/officeart/2005/8/layout/orgChart1"/>
    <dgm:cxn modelId="{4116818E-2E4A-4F48-BB7B-B0D1C2F48E2B}" type="presOf" srcId="{0FB47B7F-4AB4-4AEE-8F10-06AD2FF08A50}" destId="{6890A185-F2C4-4609-AFE6-F1D3E3723230}" srcOrd="1" destOrd="0" presId="urn:microsoft.com/office/officeart/2005/8/layout/orgChart1"/>
    <dgm:cxn modelId="{C7B3E090-86CB-4441-BC5C-C004A8343E85}" type="presOf" srcId="{5796FA31-EA8C-49DA-9C38-A1DC13EA27D7}" destId="{ED25E2F5-2BBC-4550-912A-17E3D25AED8F}" srcOrd="0" destOrd="0" presId="urn:microsoft.com/office/officeart/2005/8/layout/orgChart1"/>
    <dgm:cxn modelId="{016A3F93-EFB6-452F-9EF3-9721AB777E83}" type="presOf" srcId="{0FB47B7F-4AB4-4AEE-8F10-06AD2FF08A50}" destId="{DA84DC65-7EBE-4934-BA04-8519F529FDBA}" srcOrd="0" destOrd="0" presId="urn:microsoft.com/office/officeart/2005/8/layout/orgChart1"/>
    <dgm:cxn modelId="{22C4D69C-4D3F-4132-98B3-5A1454C00C21}" type="presOf" srcId="{E771AB6E-6122-4E8F-A2E7-D80A419EC3F7}" destId="{51435CCD-F635-4119-881F-F02D848F4E34}" srcOrd="0" destOrd="0" presId="urn:microsoft.com/office/officeart/2005/8/layout/orgChart1"/>
    <dgm:cxn modelId="{434D149E-8228-4BB6-93C8-A20489F50D8B}" type="presOf" srcId="{2E0B188C-DCF0-4691-BED7-8510A3281925}" destId="{FB6D21CB-8BD4-4D6E-BAEC-4509D942FD52}" srcOrd="0" destOrd="0" presId="urn:microsoft.com/office/officeart/2005/8/layout/orgChart1"/>
    <dgm:cxn modelId="{40EF1C9E-EFAC-4EF9-BCBF-D48212F775AF}" type="presOf" srcId="{6E9695EB-444E-4560-96B0-9E4E85F2E2E0}" destId="{22D88032-48D3-4FED-892F-553CBCDD24D6}" srcOrd="0" destOrd="0" presId="urn:microsoft.com/office/officeart/2005/8/layout/orgChart1"/>
    <dgm:cxn modelId="{07CBB2A3-1389-46F5-9D93-C25413B7F6FB}" type="presOf" srcId="{E844583B-AAE9-4360-B096-D221A40246DE}" destId="{F1872F8E-8530-469C-8D6E-A23431A204C7}" srcOrd="0" destOrd="0" presId="urn:microsoft.com/office/officeart/2005/8/layout/orgChart1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A5A2ABA6-73A7-40C7-B7E2-3EB2C8574772}" type="presOf" srcId="{E771AB6E-6122-4E8F-A2E7-D80A419EC3F7}" destId="{EE02BAE3-BC40-419B-963C-9E61AC97BC0A}" srcOrd="1" destOrd="0" presId="urn:microsoft.com/office/officeart/2005/8/layout/orgChart1"/>
    <dgm:cxn modelId="{C40E87A9-4769-407D-AA06-5BEED8698C52}" srcId="{6E9695EB-444E-4560-96B0-9E4E85F2E2E0}" destId="{D87A72D4-7996-48F6-BD25-13E045888DF6}" srcOrd="1" destOrd="0" parTransId="{5BC006C3-D3C3-4370-A989-32E63A91C563}" sibTransId="{6C84F722-774F-45FB-94E4-1DE188253008}"/>
    <dgm:cxn modelId="{2C5870B2-D297-407B-ADFB-4B92A6D91043}" srcId="{6E9695EB-444E-4560-96B0-9E4E85F2E2E0}" destId="{0FB47B7F-4AB4-4AEE-8F10-06AD2FF08A50}" srcOrd="2" destOrd="0" parTransId="{9CE8A204-FD3A-4BCF-8031-B07C3773A03C}" sibTransId="{2D038E47-F2B7-48F4-A777-6D74C4FC9265}"/>
    <dgm:cxn modelId="{FF22ACB5-B348-4B72-9DE7-0966E8FBCA14}" type="presOf" srcId="{EAB30BE1-0EBA-40BD-B5F4-CF98E064AB34}" destId="{B5136839-A55C-481E-BC4C-41DD9A46DC73}" srcOrd="0" destOrd="0" presId="urn:microsoft.com/office/officeart/2005/8/layout/orgChart1"/>
    <dgm:cxn modelId="{13F9F4B6-9680-43D0-8AE5-30F36406EE44}" srcId="{FE65B998-40E1-4175-A12E-8F8D67ADB248}" destId="{2319B58B-36E9-465C-9C65-7C5CBD4D0A97}" srcOrd="0" destOrd="0" parTransId="{CCD1B0BD-8B48-4AE7-B10B-0C94F0C1D444}" sibTransId="{FB6D7059-EDCA-4A26-A54A-1D072723112A}"/>
    <dgm:cxn modelId="{5C8774B7-7B9B-4805-9548-3DF64FEF1075}" type="presOf" srcId="{30552153-130E-4791-A297-33D89DDA35CD}" destId="{0412604E-F3B6-4B9E-BE4A-BB282208F349}" srcOrd="0" destOrd="0" presId="urn:microsoft.com/office/officeart/2005/8/layout/orgChart1"/>
    <dgm:cxn modelId="{954EC1B9-52B6-4B62-8E83-B6A8C7464C06}" type="presOf" srcId="{1D40A531-E9CF-4561-803E-42BF33082BEB}" destId="{CB922F7F-CBD7-44DA-803B-0BCAA915B47C}" srcOrd="0" destOrd="0" presId="urn:microsoft.com/office/officeart/2005/8/layout/orgChart1"/>
    <dgm:cxn modelId="{08FC03BF-CE4C-4CC8-A423-099F3F2C42AE}" type="presOf" srcId="{D0FBCC64-2FDF-474B-A6E3-032610FE700D}" destId="{61DB701D-6ACA-4CC4-83AE-045C8BE7FBAC}" srcOrd="0" destOrd="0" presId="urn:microsoft.com/office/officeart/2005/8/layout/orgChart1"/>
    <dgm:cxn modelId="{F6EEA2C2-55F2-4E90-A0F6-08C5430219B3}" type="presOf" srcId="{5EE860D9-3F09-46A6-996C-DA5A835FFF0D}" destId="{B28F537F-1141-48EE-9D71-35B93E016357}" srcOrd="0" destOrd="0" presId="urn:microsoft.com/office/officeart/2005/8/layout/orgChart1"/>
    <dgm:cxn modelId="{351B4DC3-C73E-4873-9B1B-ADC760D63BD3}" srcId="{6E9695EB-444E-4560-96B0-9E4E85F2E2E0}" destId="{374F2539-F511-4766-BF3E-9C38BA3D28A1}" srcOrd="5" destOrd="0" parTransId="{D0B254DF-2780-4B61-A9AE-585366616F96}" sibTransId="{8543AD43-873D-4466-87ED-5FF180B8F56B}"/>
    <dgm:cxn modelId="{467DAFC5-DB0A-45BB-81E3-3812267CCD88}" type="presOf" srcId="{E6753E62-A9FA-44D7-AE98-9E9E0F863B01}" destId="{9A0FDE69-E135-4AF2-9070-72F3D466C7EC}" srcOrd="1" destOrd="0" presId="urn:microsoft.com/office/officeart/2005/8/layout/orgChart1"/>
    <dgm:cxn modelId="{FC9D2CCF-46BE-4E66-B80B-67BA49112C9E}" type="presOf" srcId="{81E0BEC1-4A88-48E0-A122-9B9E15D8DAB8}" destId="{961A9193-C844-44D2-8BA9-ED35656E0BAF}" srcOrd="0" destOrd="0" presId="urn:microsoft.com/office/officeart/2005/8/layout/orgChart1"/>
    <dgm:cxn modelId="{D6A16FD0-EA63-497C-8B9F-FD44273EEE61}" srcId="{E771AB6E-6122-4E8F-A2E7-D80A419EC3F7}" destId="{6E9695EB-444E-4560-96B0-9E4E85F2E2E0}" srcOrd="1" destOrd="0" parTransId="{3B3B7340-CA00-4B57-A8E2-1292554BE70B}" sibTransId="{9CD7AF75-B1E6-4D72-BEE2-649989C5E18E}"/>
    <dgm:cxn modelId="{C81772D7-72F9-401B-A352-C8D56946A338}" srcId="{6E9695EB-444E-4560-96B0-9E4E85F2E2E0}" destId="{2E0B188C-DCF0-4691-BED7-8510A3281925}" srcOrd="7" destOrd="0" parTransId="{1D40A531-E9CF-4561-803E-42BF33082BEB}" sibTransId="{EDB7E193-1007-4F71-9545-9A0A01233420}"/>
    <dgm:cxn modelId="{B5751CDA-C283-4B0F-A1DD-098925AEC5D5}" type="presOf" srcId="{2E0B188C-DCF0-4691-BED7-8510A3281925}" destId="{3FC86C77-0ED0-4D5D-8C11-3DC29D73664E}" srcOrd="1" destOrd="0" presId="urn:microsoft.com/office/officeart/2005/8/layout/orgChart1"/>
    <dgm:cxn modelId="{AFB68FE1-A3A9-43FA-BBC2-7C947F3D2B4C}" type="presOf" srcId="{374F2539-F511-4766-BF3E-9C38BA3D28A1}" destId="{AA24B90B-474E-4134-9F47-5C34D6DBFE80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CAE874E2-B27D-4502-A279-BC97A9F5EAFD}" type="presOf" srcId="{EAB30BE1-0EBA-40BD-B5F4-CF98E064AB34}" destId="{90B8A106-6743-4D71-A66D-A318E06C2735}" srcOrd="1" destOrd="0" presId="urn:microsoft.com/office/officeart/2005/8/layout/orgChart1"/>
    <dgm:cxn modelId="{E3E1B5E2-9F8E-4529-9A14-58CE14E2186C}" type="presOf" srcId="{A4C8C4D8-A804-4D4D-9290-05D5BC45B969}" destId="{5C926B69-CF7A-4282-A01F-287E5F0DD53C}" srcOrd="0" destOrd="0" presId="urn:microsoft.com/office/officeart/2005/8/layout/orgChart1"/>
    <dgm:cxn modelId="{DCCA11E3-940F-4F65-8294-5F499DA6C601}" type="presOf" srcId="{14201B1A-0892-43D0-8BB1-98615A6B56CF}" destId="{F97FA53E-4687-438D-81EB-49EF1D028F97}" srcOrd="1" destOrd="0" presId="urn:microsoft.com/office/officeart/2005/8/layout/orgChart1"/>
    <dgm:cxn modelId="{2E8147E3-287C-4C6A-94F2-5FD0574516E6}" type="presOf" srcId="{70E8991B-9478-4A6F-88EA-711268D272CA}" destId="{FFC4E30A-9064-4D8C-8E47-5690DC50D20C}" srcOrd="0" destOrd="0" presId="urn:microsoft.com/office/officeart/2005/8/layout/orgChart1"/>
    <dgm:cxn modelId="{B8D74DE3-0E16-4C0B-9E75-C0F8665FE5D1}" type="presOf" srcId="{2319B58B-36E9-465C-9C65-7C5CBD4D0A97}" destId="{9E9B6C42-473E-4492-9C20-70A3A498E932}" srcOrd="0" destOrd="0" presId="urn:microsoft.com/office/officeart/2005/8/layout/orgChart1"/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AF89DDEC-BCD8-4FA8-872F-F98475938573}" type="presOf" srcId="{701E27B8-0CEE-4181-B76E-432267804780}" destId="{1D521CF6-D262-42AF-8510-571730F98D13}" srcOrd="1" destOrd="0" presId="urn:microsoft.com/office/officeart/2005/8/layout/orgChart1"/>
    <dgm:cxn modelId="{C858B1EE-E0C6-454E-A0E6-7357963E6E17}" type="presOf" srcId="{5BC006C3-D3C3-4370-A989-32E63A91C563}" destId="{869975A2-BDE5-4832-BD89-BD262E6D82D6}" srcOrd="0" destOrd="0" presId="urn:microsoft.com/office/officeart/2005/8/layout/orgChart1"/>
    <dgm:cxn modelId="{E4405FEF-7177-43A5-BA18-D66502976BED}" type="presOf" srcId="{FE65B998-40E1-4175-A12E-8F8D67ADB248}" destId="{5116C629-8620-471E-B86B-2A6812ABEE82}" srcOrd="1" destOrd="0" presId="urn:microsoft.com/office/officeart/2005/8/layout/orgChart1"/>
    <dgm:cxn modelId="{36A600F0-A20C-41F4-8084-308118B9135E}" type="presOf" srcId="{CCD1B0BD-8B48-4AE7-B10B-0C94F0C1D444}" destId="{F55A878F-6C50-497D-80FC-32000270C599}" srcOrd="0" destOrd="0" presId="urn:microsoft.com/office/officeart/2005/8/layout/orgChart1"/>
    <dgm:cxn modelId="{3F7BA3F7-E0E3-43A3-9BD2-5B67A5FEE800}" srcId="{6E9695EB-444E-4560-96B0-9E4E85F2E2E0}" destId="{6A3AD634-4E79-486D-B8DF-37262FFC55CC}" srcOrd="4" destOrd="0" parTransId="{8B52E83D-540A-41E3-8EA2-0D13C98E6F60}" sibTransId="{2BB4B37E-C6F8-479E-90ED-32DE4AAA0F26}"/>
    <dgm:cxn modelId="{A05293F9-9F3A-43A2-89AD-4D384FC56EAA}" type="presOf" srcId="{D0FBCC64-2FDF-474B-A6E3-032610FE700D}" destId="{03FCAD00-8378-446C-A2B8-EF7CB1B8FF94}" srcOrd="1" destOrd="0" presId="urn:microsoft.com/office/officeart/2005/8/layout/orgChart1"/>
    <dgm:cxn modelId="{03A46FFB-4A36-44F3-9AB7-538899AB75B8}" type="presOf" srcId="{701E27B8-0CEE-4181-B76E-432267804780}" destId="{A9A072A2-DAE3-4ED0-96ED-C54AE54C1B55}" srcOrd="0" destOrd="0" presId="urn:microsoft.com/office/officeart/2005/8/layout/orgChart1"/>
    <dgm:cxn modelId="{13C9CFFE-5B7C-44C0-8920-39613B2071A8}" type="presOf" srcId="{BA182CD1-3EBC-4F98-A94A-98C33E593A83}" destId="{2C03ABB9-14A6-4237-A9B1-CC670EFCAD19}" srcOrd="0" destOrd="0" presId="urn:microsoft.com/office/officeart/2005/8/layout/orgChart1"/>
    <dgm:cxn modelId="{0C208DFF-9BD6-4B71-8327-D9C0DADF99B4}" type="presOf" srcId="{6E9695EB-444E-4560-96B0-9E4E85F2E2E0}" destId="{7AA0E856-3528-4D48-B6B2-1787003B3AD5}" srcOrd="1" destOrd="0" presId="urn:microsoft.com/office/officeart/2005/8/layout/orgChart1"/>
    <dgm:cxn modelId="{8A473EAA-026C-413A-810C-9BEF90B32EAD}" type="presParOf" srcId="{929F41CD-12CB-47E4-9810-2449CA3DC037}" destId="{98AB20C1-8EB9-40AB-83B6-AF0078E17C7E}" srcOrd="0" destOrd="0" presId="urn:microsoft.com/office/officeart/2005/8/layout/orgChart1"/>
    <dgm:cxn modelId="{E7B9E4A5-3C70-48E0-BB5D-7A434431C9DA}" type="presParOf" srcId="{98AB20C1-8EB9-40AB-83B6-AF0078E17C7E}" destId="{A1ED268E-5846-4DDE-A55F-A5A10067A9E5}" srcOrd="0" destOrd="0" presId="urn:microsoft.com/office/officeart/2005/8/layout/orgChart1"/>
    <dgm:cxn modelId="{33D44D24-09C2-4AFD-8F9D-266D802841F3}" type="presParOf" srcId="{A1ED268E-5846-4DDE-A55F-A5A10067A9E5}" destId="{51435CCD-F635-4119-881F-F02D848F4E34}" srcOrd="0" destOrd="0" presId="urn:microsoft.com/office/officeart/2005/8/layout/orgChart1"/>
    <dgm:cxn modelId="{524C2893-F2A5-41F6-B68D-7A6A4C62E195}" type="presParOf" srcId="{A1ED268E-5846-4DDE-A55F-A5A10067A9E5}" destId="{EE02BAE3-BC40-419B-963C-9E61AC97BC0A}" srcOrd="1" destOrd="0" presId="urn:microsoft.com/office/officeart/2005/8/layout/orgChart1"/>
    <dgm:cxn modelId="{5E67F00C-A198-41DD-B0D4-B4A9831378F4}" type="presParOf" srcId="{98AB20C1-8EB9-40AB-83B6-AF0078E17C7E}" destId="{FEDF6577-734A-4241-BB49-65F7BFC9C46C}" srcOrd="1" destOrd="0" presId="urn:microsoft.com/office/officeart/2005/8/layout/orgChart1"/>
    <dgm:cxn modelId="{3F7EA374-99A0-44A5-972D-653004B2A7B2}" type="presParOf" srcId="{FEDF6577-734A-4241-BB49-65F7BFC9C46C}" destId="{921C7DEF-7ED1-436A-9D79-EBEE3BB1D94C}" srcOrd="0" destOrd="0" presId="urn:microsoft.com/office/officeart/2005/8/layout/orgChart1"/>
    <dgm:cxn modelId="{6DC3F7B4-5FDB-4EF4-83FF-CD8F5B8F5E58}" type="presParOf" srcId="{FEDF6577-734A-4241-BB49-65F7BFC9C46C}" destId="{EE6AB48D-C89C-4598-A26F-5E3786D57581}" srcOrd="1" destOrd="0" presId="urn:microsoft.com/office/officeart/2005/8/layout/orgChart1"/>
    <dgm:cxn modelId="{DE034666-7DB8-456C-B89F-D56F02126D1C}" type="presParOf" srcId="{EE6AB48D-C89C-4598-A26F-5E3786D57581}" destId="{64B2FDE9-1F4A-4B61-B72D-1FFF06AAA385}" srcOrd="0" destOrd="0" presId="urn:microsoft.com/office/officeart/2005/8/layout/orgChart1"/>
    <dgm:cxn modelId="{7DC27EC3-9236-4D49-8461-DE2E1D342FD6}" type="presParOf" srcId="{64B2FDE9-1F4A-4B61-B72D-1FFF06AAA385}" destId="{22D88032-48D3-4FED-892F-553CBCDD24D6}" srcOrd="0" destOrd="0" presId="urn:microsoft.com/office/officeart/2005/8/layout/orgChart1"/>
    <dgm:cxn modelId="{1BBFCB16-A763-4E91-B241-ABA3A7ACDF4E}" type="presParOf" srcId="{64B2FDE9-1F4A-4B61-B72D-1FFF06AAA385}" destId="{7AA0E856-3528-4D48-B6B2-1787003B3AD5}" srcOrd="1" destOrd="0" presId="urn:microsoft.com/office/officeart/2005/8/layout/orgChart1"/>
    <dgm:cxn modelId="{33996BC3-25BB-4B57-A98A-4985E983061A}" type="presParOf" srcId="{EE6AB48D-C89C-4598-A26F-5E3786D57581}" destId="{F20C730F-F119-4273-A254-39BC7A266FFA}" srcOrd="1" destOrd="0" presId="urn:microsoft.com/office/officeart/2005/8/layout/orgChart1"/>
    <dgm:cxn modelId="{5D8F6DDB-5D2F-417B-9311-C6526FCC7D6B}" type="presParOf" srcId="{EE6AB48D-C89C-4598-A26F-5E3786D57581}" destId="{15FCBAB4-55F8-4EE0-AD13-17A8583B6AF9}" srcOrd="2" destOrd="0" presId="urn:microsoft.com/office/officeart/2005/8/layout/orgChart1"/>
    <dgm:cxn modelId="{ED324E97-2EB4-435B-B5C7-B4C17876CC79}" type="presParOf" srcId="{15FCBAB4-55F8-4EE0-AD13-17A8583B6AF9}" destId="{0FE07FEA-A6C3-46F6-B84B-C098DE5368E3}" srcOrd="0" destOrd="0" presId="urn:microsoft.com/office/officeart/2005/8/layout/orgChart1"/>
    <dgm:cxn modelId="{52D69525-CDF2-4B6D-ACB7-BEFEF068A43E}" type="presParOf" srcId="{15FCBAB4-55F8-4EE0-AD13-17A8583B6AF9}" destId="{B680127B-2169-492B-B000-4611E0CFE9F4}" srcOrd="1" destOrd="0" presId="urn:microsoft.com/office/officeart/2005/8/layout/orgChart1"/>
    <dgm:cxn modelId="{0EF44CB6-D617-4A53-B8DD-3332875FDF7D}" type="presParOf" srcId="{B680127B-2169-492B-B000-4611E0CFE9F4}" destId="{ACFA0DA3-33DF-427B-8CC8-90E60B4E1973}" srcOrd="0" destOrd="0" presId="urn:microsoft.com/office/officeart/2005/8/layout/orgChart1"/>
    <dgm:cxn modelId="{94D67642-E7B4-4406-A31F-EC09C71351DA}" type="presParOf" srcId="{ACFA0DA3-33DF-427B-8CC8-90E60B4E1973}" destId="{B5136839-A55C-481E-BC4C-41DD9A46DC73}" srcOrd="0" destOrd="0" presId="urn:microsoft.com/office/officeart/2005/8/layout/orgChart1"/>
    <dgm:cxn modelId="{21580031-22BD-4FDD-93EB-66BCBF4F71F7}" type="presParOf" srcId="{ACFA0DA3-33DF-427B-8CC8-90E60B4E1973}" destId="{90B8A106-6743-4D71-A66D-A318E06C2735}" srcOrd="1" destOrd="0" presId="urn:microsoft.com/office/officeart/2005/8/layout/orgChart1"/>
    <dgm:cxn modelId="{2E52139B-52A3-4C11-BF08-646DEC46C70E}" type="presParOf" srcId="{B680127B-2169-492B-B000-4611E0CFE9F4}" destId="{33765AA7-9CC5-4D85-A4B9-0152079C1CC9}" srcOrd="1" destOrd="0" presId="urn:microsoft.com/office/officeart/2005/8/layout/orgChart1"/>
    <dgm:cxn modelId="{3F184AD4-B81D-4025-9CFC-5E69FA26F95D}" type="presParOf" srcId="{B680127B-2169-492B-B000-4611E0CFE9F4}" destId="{A9A45CDD-E9B9-40F2-AE72-56BBFBFBAAB6}" srcOrd="2" destOrd="0" presId="urn:microsoft.com/office/officeart/2005/8/layout/orgChart1"/>
    <dgm:cxn modelId="{7712C374-7ED1-4D90-A94D-40D0B6BF1CD2}" type="presParOf" srcId="{15FCBAB4-55F8-4EE0-AD13-17A8583B6AF9}" destId="{869975A2-BDE5-4832-BD89-BD262E6D82D6}" srcOrd="2" destOrd="0" presId="urn:microsoft.com/office/officeart/2005/8/layout/orgChart1"/>
    <dgm:cxn modelId="{171D279F-6093-48B6-A2F7-E91CD3233D1E}" type="presParOf" srcId="{15FCBAB4-55F8-4EE0-AD13-17A8583B6AF9}" destId="{091C0978-0542-4C75-BACD-C985EBBBA08E}" srcOrd="3" destOrd="0" presId="urn:microsoft.com/office/officeart/2005/8/layout/orgChart1"/>
    <dgm:cxn modelId="{8380F9EC-915F-4146-871B-F8567AB586E2}" type="presParOf" srcId="{091C0978-0542-4C75-BACD-C985EBBBA08E}" destId="{20CCEC77-6D13-4FCE-8DD3-BA5A83DCFD9B}" srcOrd="0" destOrd="0" presId="urn:microsoft.com/office/officeart/2005/8/layout/orgChart1"/>
    <dgm:cxn modelId="{5AD47BC8-79B8-4437-97BE-B8BEEB401EDA}" type="presParOf" srcId="{20CCEC77-6D13-4FCE-8DD3-BA5A83DCFD9B}" destId="{5774EBDB-63A5-4287-BD05-9FE5D62110E8}" srcOrd="0" destOrd="0" presId="urn:microsoft.com/office/officeart/2005/8/layout/orgChart1"/>
    <dgm:cxn modelId="{53DD814E-ADEB-4AD8-B88C-187D5EC1194F}" type="presParOf" srcId="{20CCEC77-6D13-4FCE-8DD3-BA5A83DCFD9B}" destId="{B80DCD26-AD52-4C9A-A79A-5F652196F66D}" srcOrd="1" destOrd="0" presId="urn:microsoft.com/office/officeart/2005/8/layout/orgChart1"/>
    <dgm:cxn modelId="{0A28C3F1-966E-4D1B-B815-2C4C75B92AE5}" type="presParOf" srcId="{091C0978-0542-4C75-BACD-C985EBBBA08E}" destId="{8FEBB9E7-5B59-49A3-891A-90F4381B8556}" srcOrd="1" destOrd="0" presId="urn:microsoft.com/office/officeart/2005/8/layout/orgChart1"/>
    <dgm:cxn modelId="{CFD3FF10-DE53-4EC5-A770-98B7EF2DD045}" type="presParOf" srcId="{091C0978-0542-4C75-BACD-C985EBBBA08E}" destId="{1156C11A-5C4A-4AE5-A698-3399B1566CD5}" srcOrd="2" destOrd="0" presId="urn:microsoft.com/office/officeart/2005/8/layout/orgChart1"/>
    <dgm:cxn modelId="{FE6B54F9-2976-437A-89D7-2674219BC980}" type="presParOf" srcId="{15FCBAB4-55F8-4EE0-AD13-17A8583B6AF9}" destId="{02898DA4-5EA6-4465-AE42-7AD27CA30317}" srcOrd="4" destOrd="0" presId="urn:microsoft.com/office/officeart/2005/8/layout/orgChart1"/>
    <dgm:cxn modelId="{D1227BA0-0DB1-4C19-95BC-F5ED44A3E688}" type="presParOf" srcId="{15FCBAB4-55F8-4EE0-AD13-17A8583B6AF9}" destId="{011993E7-1C49-4FA4-B09A-7BB7A945B106}" srcOrd="5" destOrd="0" presId="urn:microsoft.com/office/officeart/2005/8/layout/orgChart1"/>
    <dgm:cxn modelId="{440C7F74-782E-401E-BB34-3569197C3E6C}" type="presParOf" srcId="{011993E7-1C49-4FA4-B09A-7BB7A945B106}" destId="{E5326D72-8226-4A54-9F50-B96D8F7D618B}" srcOrd="0" destOrd="0" presId="urn:microsoft.com/office/officeart/2005/8/layout/orgChart1"/>
    <dgm:cxn modelId="{9DFF3A0F-FA07-4FE4-8AD2-F1EA304F71D3}" type="presParOf" srcId="{E5326D72-8226-4A54-9F50-B96D8F7D618B}" destId="{DA84DC65-7EBE-4934-BA04-8519F529FDBA}" srcOrd="0" destOrd="0" presId="urn:microsoft.com/office/officeart/2005/8/layout/orgChart1"/>
    <dgm:cxn modelId="{AB34910A-CBF2-4993-B8C5-00383E96F177}" type="presParOf" srcId="{E5326D72-8226-4A54-9F50-B96D8F7D618B}" destId="{6890A185-F2C4-4609-AFE6-F1D3E3723230}" srcOrd="1" destOrd="0" presId="urn:microsoft.com/office/officeart/2005/8/layout/orgChart1"/>
    <dgm:cxn modelId="{BD143E26-ABDF-4344-9B39-FC3A2CB33739}" type="presParOf" srcId="{011993E7-1C49-4FA4-B09A-7BB7A945B106}" destId="{1026D921-0AF7-4253-B9F6-58F25ACAF0B6}" srcOrd="1" destOrd="0" presId="urn:microsoft.com/office/officeart/2005/8/layout/orgChart1"/>
    <dgm:cxn modelId="{DE8AD4C8-320B-474C-B2FB-8BD4DC2FC798}" type="presParOf" srcId="{011993E7-1C49-4FA4-B09A-7BB7A945B106}" destId="{26D50D87-0416-4D7C-8424-90E1033E153F}" srcOrd="2" destOrd="0" presId="urn:microsoft.com/office/officeart/2005/8/layout/orgChart1"/>
    <dgm:cxn modelId="{AD7AE605-7A65-42B0-B5B6-22D2EC15785B}" type="presParOf" srcId="{15FCBAB4-55F8-4EE0-AD13-17A8583B6AF9}" destId="{FFC4E30A-9064-4D8C-8E47-5690DC50D20C}" srcOrd="6" destOrd="0" presId="urn:microsoft.com/office/officeart/2005/8/layout/orgChart1"/>
    <dgm:cxn modelId="{E84075B4-7DCE-47C5-B7E6-647CAC163FE5}" type="presParOf" srcId="{15FCBAB4-55F8-4EE0-AD13-17A8583B6AF9}" destId="{C8102C40-2E43-4814-95A0-B0BD1986D595}" srcOrd="7" destOrd="0" presId="urn:microsoft.com/office/officeart/2005/8/layout/orgChart1"/>
    <dgm:cxn modelId="{23BE7182-CCA9-438B-A7C5-7AD5FA735297}" type="presParOf" srcId="{C8102C40-2E43-4814-95A0-B0BD1986D595}" destId="{77E922D8-D12D-4BFC-9F98-EFFCD24FDC31}" srcOrd="0" destOrd="0" presId="urn:microsoft.com/office/officeart/2005/8/layout/orgChart1"/>
    <dgm:cxn modelId="{6721F8F3-E21F-41F0-BA0B-007457A82BEF}" type="presParOf" srcId="{77E922D8-D12D-4BFC-9F98-EFFCD24FDC31}" destId="{6C790AF9-F232-4E31-889B-41EE2D960D20}" srcOrd="0" destOrd="0" presId="urn:microsoft.com/office/officeart/2005/8/layout/orgChart1"/>
    <dgm:cxn modelId="{531AF272-0D62-46B7-9048-1D759F341979}" type="presParOf" srcId="{77E922D8-D12D-4BFC-9F98-EFFCD24FDC31}" destId="{4D89D8DC-71C8-49B5-B69F-D4BAD13166EA}" srcOrd="1" destOrd="0" presId="urn:microsoft.com/office/officeart/2005/8/layout/orgChart1"/>
    <dgm:cxn modelId="{A868AD4D-5BD4-493E-BEAD-58C397B78C94}" type="presParOf" srcId="{C8102C40-2E43-4814-95A0-B0BD1986D595}" destId="{FCC752C0-1C1F-4535-91B5-5F91E4A4CEF6}" srcOrd="1" destOrd="0" presId="urn:microsoft.com/office/officeart/2005/8/layout/orgChart1"/>
    <dgm:cxn modelId="{4C0AE699-D05C-4321-BF67-6230638D5800}" type="presParOf" srcId="{C8102C40-2E43-4814-95A0-B0BD1986D595}" destId="{F5CA2B13-2402-48B3-98EB-AF774C539FE2}" srcOrd="2" destOrd="0" presId="urn:microsoft.com/office/officeart/2005/8/layout/orgChart1"/>
    <dgm:cxn modelId="{5E8FDD51-9C3B-4F78-A6FD-AE96D25E5C57}" type="presParOf" srcId="{15FCBAB4-55F8-4EE0-AD13-17A8583B6AF9}" destId="{0F65CDB0-DA21-4A39-840C-488D34819237}" srcOrd="8" destOrd="0" presId="urn:microsoft.com/office/officeart/2005/8/layout/orgChart1"/>
    <dgm:cxn modelId="{4AE08F24-9CAB-4142-94DF-D2EE21C6EA39}" type="presParOf" srcId="{15FCBAB4-55F8-4EE0-AD13-17A8583B6AF9}" destId="{ECB917F2-3FC0-4E26-9145-6956370AAA98}" srcOrd="9" destOrd="0" presId="urn:microsoft.com/office/officeart/2005/8/layout/orgChart1"/>
    <dgm:cxn modelId="{D2972CC1-7B22-482F-8BE9-A8FCA62B431C}" type="presParOf" srcId="{ECB917F2-3FC0-4E26-9145-6956370AAA98}" destId="{D116037A-57E6-49D3-8A28-E39664554028}" srcOrd="0" destOrd="0" presId="urn:microsoft.com/office/officeart/2005/8/layout/orgChart1"/>
    <dgm:cxn modelId="{EB70A7DA-83FE-4289-8F09-50740A0C9B51}" type="presParOf" srcId="{D116037A-57E6-49D3-8A28-E39664554028}" destId="{5887BC27-F072-493F-98E6-3AD315221293}" srcOrd="0" destOrd="0" presId="urn:microsoft.com/office/officeart/2005/8/layout/orgChart1"/>
    <dgm:cxn modelId="{7E1E4FED-ACA9-4D60-B97A-233E9F1E1AE5}" type="presParOf" srcId="{D116037A-57E6-49D3-8A28-E39664554028}" destId="{3A8A91A2-B62E-45FE-B93E-3026A1A52BDE}" srcOrd="1" destOrd="0" presId="urn:microsoft.com/office/officeart/2005/8/layout/orgChart1"/>
    <dgm:cxn modelId="{AE0B3630-1A34-4547-B474-E61510F713B0}" type="presParOf" srcId="{ECB917F2-3FC0-4E26-9145-6956370AAA98}" destId="{82C011E8-34B0-4D5E-9AA2-902EC98E7E4A}" srcOrd="1" destOrd="0" presId="urn:microsoft.com/office/officeart/2005/8/layout/orgChart1"/>
    <dgm:cxn modelId="{9CB02669-973D-46EE-871F-BCB23500B91E}" type="presParOf" srcId="{ECB917F2-3FC0-4E26-9145-6956370AAA98}" destId="{E6636FAD-615F-4573-99D3-F60959F39DF5}" srcOrd="2" destOrd="0" presId="urn:microsoft.com/office/officeart/2005/8/layout/orgChart1"/>
    <dgm:cxn modelId="{2406AE01-EF84-4F66-BBFF-CC8522DBCBD7}" type="presParOf" srcId="{15FCBAB4-55F8-4EE0-AD13-17A8583B6AF9}" destId="{ADAA4696-7D2D-44E3-AD60-45F1A84323F7}" srcOrd="10" destOrd="0" presId="urn:microsoft.com/office/officeart/2005/8/layout/orgChart1"/>
    <dgm:cxn modelId="{76C4BD04-2E38-4784-9E8D-D5FEF4B3B41F}" type="presParOf" srcId="{15FCBAB4-55F8-4EE0-AD13-17A8583B6AF9}" destId="{F4465858-5763-4E7D-AFF9-A8F3DF715775}" srcOrd="11" destOrd="0" presId="urn:microsoft.com/office/officeart/2005/8/layout/orgChart1"/>
    <dgm:cxn modelId="{ACBCCC3D-5E5A-4BC4-943F-59798A3E2DF7}" type="presParOf" srcId="{F4465858-5763-4E7D-AFF9-A8F3DF715775}" destId="{332A5E1B-7FAE-47B4-8EC6-92C746D81915}" srcOrd="0" destOrd="0" presId="urn:microsoft.com/office/officeart/2005/8/layout/orgChart1"/>
    <dgm:cxn modelId="{1C0142AB-EC99-45CF-AC9B-54EED669C354}" type="presParOf" srcId="{332A5E1B-7FAE-47B4-8EC6-92C746D81915}" destId="{AA24B90B-474E-4134-9F47-5C34D6DBFE80}" srcOrd="0" destOrd="0" presId="urn:microsoft.com/office/officeart/2005/8/layout/orgChart1"/>
    <dgm:cxn modelId="{F3370EF0-39B1-4005-A8F4-C6CD2D63C321}" type="presParOf" srcId="{332A5E1B-7FAE-47B4-8EC6-92C746D81915}" destId="{C145715B-1D2D-4DA9-A307-69E9348BE800}" srcOrd="1" destOrd="0" presId="urn:microsoft.com/office/officeart/2005/8/layout/orgChart1"/>
    <dgm:cxn modelId="{C10D9BF9-9945-4719-A3FA-1CB71F442C95}" type="presParOf" srcId="{F4465858-5763-4E7D-AFF9-A8F3DF715775}" destId="{68C36E33-D98F-4C30-8AAA-942886D9917C}" srcOrd="1" destOrd="0" presId="urn:microsoft.com/office/officeart/2005/8/layout/orgChart1"/>
    <dgm:cxn modelId="{03C2ACE3-5B21-4BBC-AA21-9F6B62EB75E9}" type="presParOf" srcId="{F4465858-5763-4E7D-AFF9-A8F3DF715775}" destId="{B4A6A603-3BF9-4668-9245-89AC4083D625}" srcOrd="2" destOrd="0" presId="urn:microsoft.com/office/officeart/2005/8/layout/orgChart1"/>
    <dgm:cxn modelId="{553B1E4D-6254-43B4-A815-0D1F1234A0A7}" type="presParOf" srcId="{15FCBAB4-55F8-4EE0-AD13-17A8583B6AF9}" destId="{337CBA98-C78C-4803-A320-26FDBE7C8128}" srcOrd="12" destOrd="0" presId="urn:microsoft.com/office/officeart/2005/8/layout/orgChart1"/>
    <dgm:cxn modelId="{E913A110-3B4D-4420-924C-1D8636FC0027}" type="presParOf" srcId="{15FCBAB4-55F8-4EE0-AD13-17A8583B6AF9}" destId="{932D1081-42A4-4F07-9311-BC2DE065E16A}" srcOrd="13" destOrd="0" presId="urn:microsoft.com/office/officeart/2005/8/layout/orgChart1"/>
    <dgm:cxn modelId="{8DDF1DF0-49A2-42DF-A3A3-303BC5FB0440}" type="presParOf" srcId="{932D1081-42A4-4F07-9311-BC2DE065E16A}" destId="{755DA392-A549-4451-999F-8575E9C0C052}" srcOrd="0" destOrd="0" presId="urn:microsoft.com/office/officeart/2005/8/layout/orgChart1"/>
    <dgm:cxn modelId="{3F256674-5BC6-485E-B8B5-1D52CD761F10}" type="presParOf" srcId="{755DA392-A549-4451-999F-8575E9C0C052}" destId="{B28F537F-1141-48EE-9D71-35B93E016357}" srcOrd="0" destOrd="0" presId="urn:microsoft.com/office/officeart/2005/8/layout/orgChart1"/>
    <dgm:cxn modelId="{14545B8A-5C08-4CA5-A2F7-ADCDC7F1ECB4}" type="presParOf" srcId="{755DA392-A549-4451-999F-8575E9C0C052}" destId="{DAABC808-31DB-4A1D-830D-98DED02C6AA3}" srcOrd="1" destOrd="0" presId="urn:microsoft.com/office/officeart/2005/8/layout/orgChart1"/>
    <dgm:cxn modelId="{491E25AB-59A4-4F83-B577-A9FDF399DA3E}" type="presParOf" srcId="{932D1081-42A4-4F07-9311-BC2DE065E16A}" destId="{6A890924-8BD3-4A18-9B09-E7C1A1077E43}" srcOrd="1" destOrd="0" presId="urn:microsoft.com/office/officeart/2005/8/layout/orgChart1"/>
    <dgm:cxn modelId="{A6A0356E-C350-4C48-A01D-6353F1707036}" type="presParOf" srcId="{932D1081-42A4-4F07-9311-BC2DE065E16A}" destId="{48293447-5CA9-4974-A085-B40A3FC9C511}" srcOrd="2" destOrd="0" presId="urn:microsoft.com/office/officeart/2005/8/layout/orgChart1"/>
    <dgm:cxn modelId="{7473B163-6A66-4A83-B964-6B1C1ACC1B1C}" type="presParOf" srcId="{15FCBAB4-55F8-4EE0-AD13-17A8583B6AF9}" destId="{CB922F7F-CBD7-44DA-803B-0BCAA915B47C}" srcOrd="14" destOrd="0" presId="urn:microsoft.com/office/officeart/2005/8/layout/orgChart1"/>
    <dgm:cxn modelId="{9BE32E3D-EC86-40B0-BAB6-012994FD0FB0}" type="presParOf" srcId="{15FCBAB4-55F8-4EE0-AD13-17A8583B6AF9}" destId="{9ED05912-3BFB-4627-A8BC-21DD0CC78D0D}" srcOrd="15" destOrd="0" presId="urn:microsoft.com/office/officeart/2005/8/layout/orgChart1"/>
    <dgm:cxn modelId="{DBAABCEC-CDC4-485D-945D-55EAC7ECC87E}" type="presParOf" srcId="{9ED05912-3BFB-4627-A8BC-21DD0CC78D0D}" destId="{9CD2A622-F461-49AA-A222-34CEEB10011B}" srcOrd="0" destOrd="0" presId="urn:microsoft.com/office/officeart/2005/8/layout/orgChart1"/>
    <dgm:cxn modelId="{38BAA9A3-078A-47C0-93AB-30F4D031A8E1}" type="presParOf" srcId="{9CD2A622-F461-49AA-A222-34CEEB10011B}" destId="{FB6D21CB-8BD4-4D6E-BAEC-4509D942FD52}" srcOrd="0" destOrd="0" presId="urn:microsoft.com/office/officeart/2005/8/layout/orgChart1"/>
    <dgm:cxn modelId="{F7FAE357-A1DF-4FE8-9EE5-A8452B46B7F6}" type="presParOf" srcId="{9CD2A622-F461-49AA-A222-34CEEB10011B}" destId="{3FC86C77-0ED0-4D5D-8C11-3DC29D73664E}" srcOrd="1" destOrd="0" presId="urn:microsoft.com/office/officeart/2005/8/layout/orgChart1"/>
    <dgm:cxn modelId="{B4C4D197-4AC8-4298-A6C6-60965864F5ED}" type="presParOf" srcId="{9ED05912-3BFB-4627-A8BC-21DD0CC78D0D}" destId="{09FEB0EC-200E-4698-AF6C-DF6F8591BD51}" srcOrd="1" destOrd="0" presId="urn:microsoft.com/office/officeart/2005/8/layout/orgChart1"/>
    <dgm:cxn modelId="{BA411721-4047-4E78-9AAA-63010F7E515F}" type="presParOf" srcId="{9ED05912-3BFB-4627-A8BC-21DD0CC78D0D}" destId="{5BE2E42B-AB41-43F2-A66C-1DC41C8AC196}" srcOrd="2" destOrd="0" presId="urn:microsoft.com/office/officeart/2005/8/layout/orgChart1"/>
    <dgm:cxn modelId="{9C594FA9-3E3A-46B3-9051-EB303F9CC5D2}" type="presParOf" srcId="{FEDF6577-734A-4241-BB49-65F7BFC9C46C}" destId="{8253D7E4-FBC5-4C59-815C-0B63ABED7D38}" srcOrd="2" destOrd="0" presId="urn:microsoft.com/office/officeart/2005/8/layout/orgChart1"/>
    <dgm:cxn modelId="{459C3799-653A-434B-B049-9855CFBD547D}" type="presParOf" srcId="{FEDF6577-734A-4241-BB49-65F7BFC9C46C}" destId="{83B66179-1994-4BF4-B9F7-447CA26DF7D2}" srcOrd="3" destOrd="0" presId="urn:microsoft.com/office/officeart/2005/8/layout/orgChart1"/>
    <dgm:cxn modelId="{6879B9BB-65AB-460C-B594-4B8ED825FD32}" type="presParOf" srcId="{83B66179-1994-4BF4-B9F7-447CA26DF7D2}" destId="{81AED7D1-9F07-4D00-93B3-026DBC41EC5C}" srcOrd="0" destOrd="0" presId="urn:microsoft.com/office/officeart/2005/8/layout/orgChart1"/>
    <dgm:cxn modelId="{7A0E2D7B-B62A-4038-837D-B52F4776FA79}" type="presParOf" srcId="{81AED7D1-9F07-4D00-93B3-026DBC41EC5C}" destId="{A21A1FE1-7B8D-4338-B315-495D3784D927}" srcOrd="0" destOrd="0" presId="urn:microsoft.com/office/officeart/2005/8/layout/orgChart1"/>
    <dgm:cxn modelId="{495CE112-CB64-4FAE-AA23-1F72FB81E8C7}" type="presParOf" srcId="{81AED7D1-9F07-4D00-93B3-026DBC41EC5C}" destId="{5116C629-8620-471E-B86B-2A6812ABEE82}" srcOrd="1" destOrd="0" presId="urn:microsoft.com/office/officeart/2005/8/layout/orgChart1"/>
    <dgm:cxn modelId="{95833D8F-30D2-488A-9C56-1E2BFDC00C9F}" type="presParOf" srcId="{83B66179-1994-4BF4-B9F7-447CA26DF7D2}" destId="{3E27D9D7-DC0C-4EAF-BACC-04C2100C8D01}" srcOrd="1" destOrd="0" presId="urn:microsoft.com/office/officeart/2005/8/layout/orgChart1"/>
    <dgm:cxn modelId="{B70304C8-A751-40DB-AF71-7BFDF479E872}" type="presParOf" srcId="{83B66179-1994-4BF4-B9F7-447CA26DF7D2}" destId="{CD74B02B-3C01-4896-9538-95CA9D2DC70F}" srcOrd="2" destOrd="0" presId="urn:microsoft.com/office/officeart/2005/8/layout/orgChart1"/>
    <dgm:cxn modelId="{25989F86-29CD-4055-9AB7-161D54770C26}" type="presParOf" srcId="{CD74B02B-3C01-4896-9538-95CA9D2DC70F}" destId="{F55A878F-6C50-497D-80FC-32000270C599}" srcOrd="0" destOrd="0" presId="urn:microsoft.com/office/officeart/2005/8/layout/orgChart1"/>
    <dgm:cxn modelId="{A94BE6B6-0C81-4879-A3D6-D6E4F9B3C216}" type="presParOf" srcId="{CD74B02B-3C01-4896-9538-95CA9D2DC70F}" destId="{62CA8758-B944-4DFB-B3D2-D93D4D940A6B}" srcOrd="1" destOrd="0" presId="urn:microsoft.com/office/officeart/2005/8/layout/orgChart1"/>
    <dgm:cxn modelId="{EB5F3016-8A34-4A79-8BAC-52FC2104B8CE}" type="presParOf" srcId="{62CA8758-B944-4DFB-B3D2-D93D4D940A6B}" destId="{3C4C1B18-F086-4B63-BCA6-B23AC7385857}" srcOrd="0" destOrd="0" presId="urn:microsoft.com/office/officeart/2005/8/layout/orgChart1"/>
    <dgm:cxn modelId="{8990918E-8DAC-4AE5-B0AC-88743B05B0E0}" type="presParOf" srcId="{3C4C1B18-F086-4B63-BCA6-B23AC7385857}" destId="{9E9B6C42-473E-4492-9C20-70A3A498E932}" srcOrd="0" destOrd="0" presId="urn:microsoft.com/office/officeart/2005/8/layout/orgChart1"/>
    <dgm:cxn modelId="{2072DA28-F571-4198-B183-9EE41668E590}" type="presParOf" srcId="{3C4C1B18-F086-4B63-BCA6-B23AC7385857}" destId="{4E03BE5E-2B6B-4B48-B368-3E33CAC5C132}" srcOrd="1" destOrd="0" presId="urn:microsoft.com/office/officeart/2005/8/layout/orgChart1"/>
    <dgm:cxn modelId="{599DDB45-267F-4F50-B975-54A6DA06B025}" type="presParOf" srcId="{62CA8758-B944-4DFB-B3D2-D93D4D940A6B}" destId="{75F657F8-363D-4A9E-A3A1-0211737B6E53}" srcOrd="1" destOrd="0" presId="urn:microsoft.com/office/officeart/2005/8/layout/orgChart1"/>
    <dgm:cxn modelId="{41422E9A-EE1E-474A-8392-509EBD13A03C}" type="presParOf" srcId="{62CA8758-B944-4DFB-B3D2-D93D4D940A6B}" destId="{09C1EFBB-8243-4A5B-9BF4-0C4F01F62819}" srcOrd="2" destOrd="0" presId="urn:microsoft.com/office/officeart/2005/8/layout/orgChart1"/>
    <dgm:cxn modelId="{0C6B4500-0C86-4324-81B2-E8D4514543BC}" type="presParOf" srcId="{CD74B02B-3C01-4896-9538-95CA9D2DC70F}" destId="{2C03ABB9-14A6-4237-A9B1-CC670EFCAD19}" srcOrd="2" destOrd="0" presId="urn:microsoft.com/office/officeart/2005/8/layout/orgChart1"/>
    <dgm:cxn modelId="{CF52D7A9-34E9-4DC0-952C-6B208CA30E56}" type="presParOf" srcId="{CD74B02B-3C01-4896-9538-95CA9D2DC70F}" destId="{E5D56BE5-1B29-4770-8E77-5245CBA913E3}" srcOrd="3" destOrd="0" presId="urn:microsoft.com/office/officeart/2005/8/layout/orgChart1"/>
    <dgm:cxn modelId="{88713E69-679E-4B93-97B7-91B865DF409E}" type="presParOf" srcId="{E5D56BE5-1B29-4770-8E77-5245CBA913E3}" destId="{3FC2BCE1-7456-4B2F-A974-60E1E83DCB75}" srcOrd="0" destOrd="0" presId="urn:microsoft.com/office/officeart/2005/8/layout/orgChart1"/>
    <dgm:cxn modelId="{BF6A88E3-6F82-47AC-BEA4-85B58DFF7BF9}" type="presParOf" srcId="{3FC2BCE1-7456-4B2F-A974-60E1E83DCB75}" destId="{0412604E-F3B6-4B9E-BE4A-BB282208F349}" srcOrd="0" destOrd="0" presId="urn:microsoft.com/office/officeart/2005/8/layout/orgChart1"/>
    <dgm:cxn modelId="{482AC036-B32B-46B8-A861-3E6991DA3D70}" type="presParOf" srcId="{3FC2BCE1-7456-4B2F-A974-60E1E83DCB75}" destId="{A780C4C3-6435-43DE-A296-3F018293E0E8}" srcOrd="1" destOrd="0" presId="urn:microsoft.com/office/officeart/2005/8/layout/orgChart1"/>
    <dgm:cxn modelId="{3EB655F3-06A5-4BA7-B41A-D2318B9D2EEF}" type="presParOf" srcId="{E5D56BE5-1B29-4770-8E77-5245CBA913E3}" destId="{369C67B7-E6FE-4C4E-B633-DE721CB808D1}" srcOrd="1" destOrd="0" presId="urn:microsoft.com/office/officeart/2005/8/layout/orgChart1"/>
    <dgm:cxn modelId="{95017781-4304-4E49-94A8-12146C3CC537}" type="presParOf" srcId="{E5D56BE5-1B29-4770-8E77-5245CBA913E3}" destId="{0E94E959-6E02-4BC2-BCA1-0340C4980B29}" srcOrd="2" destOrd="0" presId="urn:microsoft.com/office/officeart/2005/8/layout/orgChart1"/>
    <dgm:cxn modelId="{7752FD08-C8EE-44EF-BC19-541407C34FDE}" type="presParOf" srcId="{CD74B02B-3C01-4896-9538-95CA9D2DC70F}" destId="{5C926B69-CF7A-4282-A01F-287E5F0DD53C}" srcOrd="4" destOrd="0" presId="urn:microsoft.com/office/officeart/2005/8/layout/orgChart1"/>
    <dgm:cxn modelId="{BBD4FC7D-7B0F-4F51-9E48-FE0B13B48690}" type="presParOf" srcId="{CD74B02B-3C01-4896-9538-95CA9D2DC70F}" destId="{339B6570-ADEC-4E6A-BBFA-BA2ACC6BBFE0}" srcOrd="5" destOrd="0" presId="urn:microsoft.com/office/officeart/2005/8/layout/orgChart1"/>
    <dgm:cxn modelId="{D7138625-5760-4687-A6D1-801E8B5E4367}" type="presParOf" srcId="{339B6570-ADEC-4E6A-BBFA-BA2ACC6BBFE0}" destId="{7B50B7F9-6204-4E8F-8DCC-B2255CB161D5}" srcOrd="0" destOrd="0" presId="urn:microsoft.com/office/officeart/2005/8/layout/orgChart1"/>
    <dgm:cxn modelId="{721E6281-A15D-41B6-A84C-C2861521214B}" type="presParOf" srcId="{7B50B7F9-6204-4E8F-8DCC-B2255CB161D5}" destId="{ED25E2F5-2BBC-4550-912A-17E3D25AED8F}" srcOrd="0" destOrd="0" presId="urn:microsoft.com/office/officeart/2005/8/layout/orgChart1"/>
    <dgm:cxn modelId="{DEFCFBFD-9B1A-4B3E-BDFF-3B8DFB282A1B}" type="presParOf" srcId="{7B50B7F9-6204-4E8F-8DCC-B2255CB161D5}" destId="{A9C484B0-D878-4862-AD73-EC8ABEC5B3E6}" srcOrd="1" destOrd="0" presId="urn:microsoft.com/office/officeart/2005/8/layout/orgChart1"/>
    <dgm:cxn modelId="{4E744F13-AB82-4727-A8F1-1B32FE6C662C}" type="presParOf" srcId="{339B6570-ADEC-4E6A-BBFA-BA2ACC6BBFE0}" destId="{3757DBC3-DF2E-4308-8543-B8D5E6F15533}" srcOrd="1" destOrd="0" presId="urn:microsoft.com/office/officeart/2005/8/layout/orgChart1"/>
    <dgm:cxn modelId="{E31DE22A-A64E-428D-ADBB-4509D6432CD4}" type="presParOf" srcId="{339B6570-ADEC-4E6A-BBFA-BA2ACC6BBFE0}" destId="{7C6A0572-DB01-47D6-A358-95F6BBF6B97C}" srcOrd="2" destOrd="0" presId="urn:microsoft.com/office/officeart/2005/8/layout/orgChart1"/>
    <dgm:cxn modelId="{7135F619-507A-4E7E-AEC2-B457095D671C}" type="presParOf" srcId="{FEDF6577-734A-4241-BB49-65F7BFC9C46C}" destId="{0ECDF57B-FCEB-405D-855E-33C14D929048}" srcOrd="4" destOrd="0" presId="urn:microsoft.com/office/officeart/2005/8/layout/orgChart1"/>
    <dgm:cxn modelId="{4795BC77-D389-4088-943C-54996311D604}" type="presParOf" srcId="{FEDF6577-734A-4241-BB49-65F7BFC9C46C}" destId="{D1B07075-611A-4DC9-A11F-9979257198CA}" srcOrd="5" destOrd="0" presId="urn:microsoft.com/office/officeart/2005/8/layout/orgChart1"/>
    <dgm:cxn modelId="{A5068A91-FE82-4A24-BACA-FBA541C66FEA}" type="presParOf" srcId="{D1B07075-611A-4DC9-A11F-9979257198CA}" destId="{1DFE0B38-06BC-4632-A951-2727DD2185D2}" srcOrd="0" destOrd="0" presId="urn:microsoft.com/office/officeart/2005/8/layout/orgChart1"/>
    <dgm:cxn modelId="{A0029901-E78A-4BAA-8581-2F8B3F4B2A85}" type="presParOf" srcId="{1DFE0B38-06BC-4632-A951-2727DD2185D2}" destId="{4A5AD12B-3408-499C-A05D-4C9CF311AABC}" srcOrd="0" destOrd="0" presId="urn:microsoft.com/office/officeart/2005/8/layout/orgChart1"/>
    <dgm:cxn modelId="{C0EAEAB3-B914-4C65-9169-7734A76CA4DA}" type="presParOf" srcId="{1DFE0B38-06BC-4632-A951-2727DD2185D2}" destId="{9A0FDE69-E135-4AF2-9070-72F3D466C7EC}" srcOrd="1" destOrd="0" presId="urn:microsoft.com/office/officeart/2005/8/layout/orgChart1"/>
    <dgm:cxn modelId="{0CF57C74-2650-43F8-9F0C-4A1724CD043B}" type="presParOf" srcId="{D1B07075-611A-4DC9-A11F-9979257198CA}" destId="{0EC525E5-21C0-45EE-B845-928A0FAB4795}" srcOrd="1" destOrd="0" presId="urn:microsoft.com/office/officeart/2005/8/layout/orgChart1"/>
    <dgm:cxn modelId="{32BF3C3B-8F51-497A-93C4-7760923CC579}" type="presParOf" srcId="{0EC525E5-21C0-45EE-B845-928A0FAB4795}" destId="{650757A3-9D93-4E62-B7A1-2CBEA33E469B}" srcOrd="0" destOrd="0" presId="urn:microsoft.com/office/officeart/2005/8/layout/orgChart1"/>
    <dgm:cxn modelId="{3A4BD49C-620F-49D9-BEE2-EB7CAAB849F0}" type="presParOf" srcId="{0EC525E5-21C0-45EE-B845-928A0FAB4795}" destId="{D6D00208-0E0C-4918-83CC-372440D684D7}" srcOrd="1" destOrd="0" presId="urn:microsoft.com/office/officeart/2005/8/layout/orgChart1"/>
    <dgm:cxn modelId="{C80A3009-FD01-403C-9FA1-0351A4A29180}" type="presParOf" srcId="{D6D00208-0E0C-4918-83CC-372440D684D7}" destId="{D69E6778-D33F-4F3A-B18C-CD5A4671A2A2}" srcOrd="0" destOrd="0" presId="urn:microsoft.com/office/officeart/2005/8/layout/orgChart1"/>
    <dgm:cxn modelId="{89D431D9-F610-47BA-9642-9C4D7380E282}" type="presParOf" srcId="{D69E6778-D33F-4F3A-B18C-CD5A4671A2A2}" destId="{6A6D487D-23AA-45C7-9242-0CD5C0D5FE77}" srcOrd="0" destOrd="0" presId="urn:microsoft.com/office/officeart/2005/8/layout/orgChart1"/>
    <dgm:cxn modelId="{74D86DF2-2E81-45F6-A98B-C285E73DCFDA}" type="presParOf" srcId="{D69E6778-D33F-4F3A-B18C-CD5A4671A2A2}" destId="{7C03EF23-6C9A-4889-9DAC-8960DA9F58F1}" srcOrd="1" destOrd="0" presId="urn:microsoft.com/office/officeart/2005/8/layout/orgChart1"/>
    <dgm:cxn modelId="{EDA1D0F4-02F9-421E-BBB3-93A2EB2B5650}" type="presParOf" srcId="{D6D00208-0E0C-4918-83CC-372440D684D7}" destId="{42F3F4A4-0A15-4EE1-B73B-503C9536F9C1}" srcOrd="1" destOrd="0" presId="urn:microsoft.com/office/officeart/2005/8/layout/orgChart1"/>
    <dgm:cxn modelId="{A9E8CB1B-7C43-4FFE-9312-E7F466ED555D}" type="presParOf" srcId="{D6D00208-0E0C-4918-83CC-372440D684D7}" destId="{9939D023-E9A9-4C81-A5A3-364802A75340}" srcOrd="2" destOrd="0" presId="urn:microsoft.com/office/officeart/2005/8/layout/orgChart1"/>
    <dgm:cxn modelId="{DC8B6C12-76BD-4EA9-AB21-B3FE76506139}" type="presParOf" srcId="{D1B07075-611A-4DC9-A11F-9979257198CA}" destId="{2B5AF642-8B2E-4EB8-930B-946E9AF18696}" srcOrd="2" destOrd="0" presId="urn:microsoft.com/office/officeart/2005/8/layout/orgChart1"/>
    <dgm:cxn modelId="{144DE6DC-78A0-4C48-A836-03D094FBC399}" type="presParOf" srcId="{FEDF6577-734A-4241-BB49-65F7BFC9C46C}" destId="{961A9193-C844-44D2-8BA9-ED35656E0BAF}" srcOrd="6" destOrd="0" presId="urn:microsoft.com/office/officeart/2005/8/layout/orgChart1"/>
    <dgm:cxn modelId="{80D6A19C-A4F2-44CD-8525-E400078D6174}" type="presParOf" srcId="{FEDF6577-734A-4241-BB49-65F7BFC9C46C}" destId="{6773DE41-B5F3-4DD6-8B41-D345496B6149}" srcOrd="7" destOrd="0" presId="urn:microsoft.com/office/officeart/2005/8/layout/orgChart1"/>
    <dgm:cxn modelId="{2E8F7AB7-527E-4B35-B5B4-2E006180E825}" type="presParOf" srcId="{6773DE41-B5F3-4DD6-8B41-D345496B6149}" destId="{58D741D4-2545-46B4-AA5C-89A9C6AA5F34}" srcOrd="0" destOrd="0" presId="urn:microsoft.com/office/officeart/2005/8/layout/orgChart1"/>
    <dgm:cxn modelId="{F732D6F6-F908-407D-A334-47245CF890DE}" type="presParOf" srcId="{58D741D4-2545-46B4-AA5C-89A9C6AA5F34}" destId="{61DB701D-6ACA-4CC4-83AE-045C8BE7FBAC}" srcOrd="0" destOrd="0" presId="urn:microsoft.com/office/officeart/2005/8/layout/orgChart1"/>
    <dgm:cxn modelId="{9CC1CA06-8EC0-425A-92DA-6DEE30402205}" type="presParOf" srcId="{58D741D4-2545-46B4-AA5C-89A9C6AA5F34}" destId="{03FCAD00-8378-446C-A2B8-EF7CB1B8FF94}" srcOrd="1" destOrd="0" presId="urn:microsoft.com/office/officeart/2005/8/layout/orgChart1"/>
    <dgm:cxn modelId="{F9448E19-06A0-4749-9B09-455FCB04C941}" type="presParOf" srcId="{6773DE41-B5F3-4DD6-8B41-D345496B6149}" destId="{670937ED-82F3-49C4-8076-9B8226BD77F2}" srcOrd="1" destOrd="0" presId="urn:microsoft.com/office/officeart/2005/8/layout/orgChart1"/>
    <dgm:cxn modelId="{09B43C63-134B-4F11-9437-31C17658B0D7}" type="presParOf" srcId="{670937ED-82F3-49C4-8076-9B8226BD77F2}" destId="{F1872F8E-8530-469C-8D6E-A23431A204C7}" srcOrd="0" destOrd="0" presId="urn:microsoft.com/office/officeart/2005/8/layout/orgChart1"/>
    <dgm:cxn modelId="{CC489FDE-47CB-415C-A522-1CE855CF22C2}" type="presParOf" srcId="{670937ED-82F3-49C4-8076-9B8226BD77F2}" destId="{A7C50126-9B48-45C9-B03A-A8F3B8857E48}" srcOrd="1" destOrd="0" presId="urn:microsoft.com/office/officeart/2005/8/layout/orgChart1"/>
    <dgm:cxn modelId="{C19BD494-E16D-4F42-944F-C63E01CABD26}" type="presParOf" srcId="{A7C50126-9B48-45C9-B03A-A8F3B8857E48}" destId="{188419FB-6BC3-422C-A76D-364CA3C0A4BD}" srcOrd="0" destOrd="0" presId="urn:microsoft.com/office/officeart/2005/8/layout/orgChart1"/>
    <dgm:cxn modelId="{A717CC26-0DFA-4CC5-8D6F-1E13260DE741}" type="presParOf" srcId="{188419FB-6BC3-422C-A76D-364CA3C0A4BD}" destId="{B44DA74B-C3EF-48E1-80F3-6299404C924F}" srcOrd="0" destOrd="0" presId="urn:microsoft.com/office/officeart/2005/8/layout/orgChart1"/>
    <dgm:cxn modelId="{9CAD253D-9FA6-458A-A663-D09118465030}" type="presParOf" srcId="{188419FB-6BC3-422C-A76D-364CA3C0A4BD}" destId="{41BC3DD3-D9F9-44A0-A694-890FBECF62DC}" srcOrd="1" destOrd="0" presId="urn:microsoft.com/office/officeart/2005/8/layout/orgChart1"/>
    <dgm:cxn modelId="{0D5457DE-A822-4A1A-BF51-A8163064758B}" type="presParOf" srcId="{A7C50126-9B48-45C9-B03A-A8F3B8857E48}" destId="{2D11F848-C7EE-40B7-B216-4251FB3D2435}" srcOrd="1" destOrd="0" presId="urn:microsoft.com/office/officeart/2005/8/layout/orgChart1"/>
    <dgm:cxn modelId="{BACDE922-484A-4E6E-ABB8-A7C64171C832}" type="presParOf" srcId="{A7C50126-9B48-45C9-B03A-A8F3B8857E48}" destId="{A185BB8C-DFB9-43D7-8653-4F534981E96C}" srcOrd="2" destOrd="0" presId="urn:microsoft.com/office/officeart/2005/8/layout/orgChart1"/>
    <dgm:cxn modelId="{822A5353-5B06-44EA-80C4-32C0A660765D}" type="presParOf" srcId="{670937ED-82F3-49C4-8076-9B8226BD77F2}" destId="{D33C7F27-EA2A-482A-B22B-DC2FB7F1AB0B}" srcOrd="2" destOrd="0" presId="urn:microsoft.com/office/officeart/2005/8/layout/orgChart1"/>
    <dgm:cxn modelId="{945F5FE2-AB77-49C5-9D0D-6DAC409A73DD}" type="presParOf" srcId="{670937ED-82F3-49C4-8076-9B8226BD77F2}" destId="{A4C257A8-A8D2-42A6-9986-E0289DBCB0E6}" srcOrd="3" destOrd="0" presId="urn:microsoft.com/office/officeart/2005/8/layout/orgChart1"/>
    <dgm:cxn modelId="{EDB04898-EEE1-48F7-BBF0-5857848F13E4}" type="presParOf" srcId="{A4C257A8-A8D2-42A6-9986-E0289DBCB0E6}" destId="{1BE59AB6-0BCB-4C08-86E6-F982520F6E72}" srcOrd="0" destOrd="0" presId="urn:microsoft.com/office/officeart/2005/8/layout/orgChart1"/>
    <dgm:cxn modelId="{049B5B67-1ABE-4725-92E4-F983A6839852}" type="presParOf" srcId="{1BE59AB6-0BCB-4C08-86E6-F982520F6E72}" destId="{A9A072A2-DAE3-4ED0-96ED-C54AE54C1B55}" srcOrd="0" destOrd="0" presId="urn:microsoft.com/office/officeart/2005/8/layout/orgChart1"/>
    <dgm:cxn modelId="{DFBBE6C5-9ACC-4367-A512-7EE52D760C08}" type="presParOf" srcId="{1BE59AB6-0BCB-4C08-86E6-F982520F6E72}" destId="{1D521CF6-D262-42AF-8510-571730F98D13}" srcOrd="1" destOrd="0" presId="urn:microsoft.com/office/officeart/2005/8/layout/orgChart1"/>
    <dgm:cxn modelId="{E42F78B0-E73B-4D42-AAAC-4E16E749434C}" type="presParOf" srcId="{A4C257A8-A8D2-42A6-9986-E0289DBCB0E6}" destId="{C635EA9A-B2BD-493C-8525-9D46820E82FF}" srcOrd="1" destOrd="0" presId="urn:microsoft.com/office/officeart/2005/8/layout/orgChart1"/>
    <dgm:cxn modelId="{3CDCA24B-2FD7-4ECB-AFCB-2FDCF60D1124}" type="presParOf" srcId="{A4C257A8-A8D2-42A6-9986-E0289DBCB0E6}" destId="{EF641B95-C833-4034-A723-C50A35B5F384}" srcOrd="2" destOrd="0" presId="urn:microsoft.com/office/officeart/2005/8/layout/orgChart1"/>
    <dgm:cxn modelId="{70E30265-7A0F-49D4-A4A7-BB49067A0077}" type="presParOf" srcId="{6773DE41-B5F3-4DD6-8B41-D345496B6149}" destId="{6F341FED-34BE-4D05-B55F-66A3B3B8E6BB}" srcOrd="2" destOrd="0" presId="urn:microsoft.com/office/officeart/2005/8/layout/orgChart1"/>
    <dgm:cxn modelId="{1B9E9020-42E5-4AE6-81E0-FCF059835CE3}" type="presParOf" srcId="{98AB20C1-8EB9-40AB-83B6-AF0078E17C7E}" destId="{F7A3942E-D1A5-4A7A-9E90-E994D66ADE8D}" srcOrd="2" destOrd="0" presId="urn:microsoft.com/office/officeart/2005/8/layout/orgChart1"/>
    <dgm:cxn modelId="{4EDBBB6A-5FD9-4B37-9456-87365E097A9B}" type="presParOf" srcId="{F7A3942E-D1A5-4A7A-9E90-E994D66ADE8D}" destId="{AFFF5808-A04C-4C60-86C2-B6EBBCF7B4AD}" srcOrd="0" destOrd="0" presId="urn:microsoft.com/office/officeart/2005/8/layout/orgChart1"/>
    <dgm:cxn modelId="{27B1623D-0A15-4D7E-9B40-65D1D2C94457}" type="presParOf" srcId="{F7A3942E-D1A5-4A7A-9E90-E994D66ADE8D}" destId="{C0CDFE5D-47D0-4BA7-BFC4-843367ED599D}" srcOrd="1" destOrd="0" presId="urn:microsoft.com/office/officeart/2005/8/layout/orgChart1"/>
    <dgm:cxn modelId="{8BC10DFC-71E7-4C63-B068-A5A7EB5659FD}" type="presParOf" srcId="{C0CDFE5D-47D0-4BA7-BFC4-843367ED599D}" destId="{33C1DC54-C73C-48A1-977B-D0D6064E1B99}" srcOrd="0" destOrd="0" presId="urn:microsoft.com/office/officeart/2005/8/layout/orgChart1"/>
    <dgm:cxn modelId="{E5EE0F7D-A17B-4763-AB14-50E79D9A6A42}" type="presParOf" srcId="{33C1DC54-C73C-48A1-977B-D0D6064E1B99}" destId="{8241CEEE-C9BC-4BD0-B3BD-9EBB66767C24}" srcOrd="0" destOrd="0" presId="urn:microsoft.com/office/officeart/2005/8/layout/orgChart1"/>
    <dgm:cxn modelId="{760347E3-9CE5-4570-948F-73037D353FAC}" type="presParOf" srcId="{33C1DC54-C73C-48A1-977B-D0D6064E1B99}" destId="{F97FA53E-4687-438D-81EB-49EF1D028F97}" srcOrd="1" destOrd="0" presId="urn:microsoft.com/office/officeart/2005/8/layout/orgChart1"/>
    <dgm:cxn modelId="{EF4B850C-F6ED-45FB-81A0-733EF20CB57D}" type="presParOf" srcId="{C0CDFE5D-47D0-4BA7-BFC4-843367ED599D}" destId="{CD812243-B869-4493-BC51-8A498B338B79}" srcOrd="1" destOrd="0" presId="urn:microsoft.com/office/officeart/2005/8/layout/orgChart1"/>
    <dgm:cxn modelId="{593EEA8F-1AC0-44C1-A9AC-2DBB87262415}" type="presParOf" srcId="{C0CDFE5D-47D0-4BA7-BFC4-843367ED599D}" destId="{0BCA47C1-6F31-4048-905C-7DC2966C1C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88434056-F508-43AE-8BF6-6B4B1B6E7B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3D7E25-EF7F-4FA0-AA0F-67225F821FFA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Responsable Área Nutrición </a:t>
          </a:r>
        </a:p>
      </dgm:t>
    </dgm:pt>
    <dgm:pt modelId="{D4F25A08-3131-4421-9FEE-C4D768A740CA}" type="parTrans" cxnId="{3A59DB61-6550-4240-8AD1-CF13AE26B075}">
      <dgm:prSet/>
      <dgm:spPr/>
      <dgm:t>
        <a:bodyPr/>
        <a:lstStyle/>
        <a:p>
          <a:endParaRPr lang="es-ES" sz="1200"/>
        </a:p>
      </dgm:t>
    </dgm:pt>
    <dgm:pt modelId="{C8023890-EE5A-4BFD-9DB3-230CE1239903}" type="sibTrans" cxnId="{3A59DB61-6550-4240-8AD1-CF13AE26B075}">
      <dgm:prSet/>
      <dgm:spPr/>
      <dgm:t>
        <a:bodyPr/>
        <a:lstStyle/>
        <a:p>
          <a:endParaRPr lang="es-ES" sz="1200"/>
        </a:p>
      </dgm:t>
    </dgm:pt>
    <dgm:pt modelId="{424D476E-0954-40A2-B87D-C967B5C3C641}" type="asst">
      <dgm:prSet phldrT="[Texto]" custT="1"/>
      <dgm:spPr/>
      <dgm:t>
        <a:bodyPr/>
        <a:lstStyle/>
        <a:p>
          <a:r>
            <a:rPr lang="es-ES" sz="1200" dirty="0"/>
            <a:t>Chofer </a:t>
          </a:r>
        </a:p>
      </dgm:t>
    </dgm:pt>
    <dgm:pt modelId="{057CE4F6-5CE3-46C7-AAD3-4A8FF59B9D85}" type="parTrans" cxnId="{2804A1CA-D2DE-4AE5-AEA1-2D4A6B4678B8}">
      <dgm:prSet/>
      <dgm:spPr/>
      <dgm:t>
        <a:bodyPr/>
        <a:lstStyle/>
        <a:p>
          <a:endParaRPr lang="es-ES" sz="1200"/>
        </a:p>
      </dgm:t>
    </dgm:pt>
    <dgm:pt modelId="{FA86F886-80DE-4C6D-A620-97C1B894E049}" type="sibTrans" cxnId="{2804A1CA-D2DE-4AE5-AEA1-2D4A6B4678B8}">
      <dgm:prSet/>
      <dgm:spPr/>
      <dgm:t>
        <a:bodyPr/>
        <a:lstStyle/>
        <a:p>
          <a:endParaRPr lang="es-ES" sz="1200"/>
        </a:p>
      </dgm:t>
    </dgm:pt>
    <dgm:pt modelId="{60C83FD2-0181-431E-A2F5-860EF264797A}">
      <dgm:prSet phldrT="[Texto]" custT="1"/>
      <dgm:spPr/>
      <dgm:t>
        <a:bodyPr/>
        <a:lstStyle/>
        <a:p>
          <a:r>
            <a:rPr lang="es-ES" sz="1200" dirty="0"/>
            <a:t>Casa Club del Adulto Mayor “Lomas”</a:t>
          </a:r>
        </a:p>
      </dgm:t>
    </dgm:pt>
    <dgm:pt modelId="{DD944E90-110E-46CB-AB60-281E26144CB4}" type="parTrans" cxnId="{24EE4200-DDE5-4148-8451-1371B5E5E7EF}">
      <dgm:prSet/>
      <dgm:spPr/>
      <dgm:t>
        <a:bodyPr/>
        <a:lstStyle/>
        <a:p>
          <a:endParaRPr lang="es-ES" sz="1200"/>
        </a:p>
      </dgm:t>
    </dgm:pt>
    <dgm:pt modelId="{56B961FB-0C80-4C55-BBEA-ACCECE97DF87}" type="sibTrans" cxnId="{24EE4200-DDE5-4148-8451-1371B5E5E7EF}">
      <dgm:prSet/>
      <dgm:spPr/>
      <dgm:t>
        <a:bodyPr/>
        <a:lstStyle/>
        <a:p>
          <a:endParaRPr lang="es-ES" sz="1200"/>
        </a:p>
      </dgm:t>
    </dgm:pt>
    <dgm:pt modelId="{EF37A711-1C91-4E12-AC84-D3BC1973CB4A}">
      <dgm:prSet phldrT="[Texto]" custT="1"/>
      <dgm:spPr/>
      <dgm:t>
        <a:bodyPr/>
        <a:lstStyle/>
        <a:p>
          <a:r>
            <a:rPr lang="es-ES" sz="1200" dirty="0"/>
            <a:t>Estancia Infantil Idalia Cantú de </a:t>
          </a:r>
          <a:r>
            <a:rPr lang="es-ES" sz="1200" dirty="0" err="1"/>
            <a:t>Livas</a:t>
          </a:r>
          <a:endParaRPr lang="es-ES" sz="1200" dirty="0"/>
        </a:p>
      </dgm:t>
    </dgm:pt>
    <dgm:pt modelId="{C47D2BC5-5ACB-4DDF-A38D-D5712E1A9454}" type="parTrans" cxnId="{9C390624-0292-47E8-AD73-1893A976C70F}">
      <dgm:prSet/>
      <dgm:spPr/>
      <dgm:t>
        <a:bodyPr/>
        <a:lstStyle/>
        <a:p>
          <a:endParaRPr lang="es-ES" sz="1200"/>
        </a:p>
      </dgm:t>
    </dgm:pt>
    <dgm:pt modelId="{F831AE6F-5FF6-4FA7-ABF9-BE7A2C232461}" type="sibTrans" cxnId="{9C390624-0292-47E8-AD73-1893A976C70F}">
      <dgm:prSet/>
      <dgm:spPr/>
      <dgm:t>
        <a:bodyPr/>
        <a:lstStyle/>
        <a:p>
          <a:endParaRPr lang="es-ES" sz="1200"/>
        </a:p>
      </dgm:t>
    </dgm:pt>
    <dgm:pt modelId="{D3AFE6F6-D67B-4C67-94C8-7CD59AB7C26C}">
      <dgm:prSet phldrT="[Texto]" custT="1"/>
      <dgm:spPr/>
      <dgm:t>
        <a:bodyPr/>
        <a:lstStyle/>
        <a:p>
          <a:r>
            <a:rPr lang="es-ES" sz="1200" dirty="0"/>
            <a:t>Estancia Infantil Laura Barragán de Elizondo</a:t>
          </a:r>
        </a:p>
      </dgm:t>
    </dgm:pt>
    <dgm:pt modelId="{FE3EB390-48B7-4C1D-B410-73D6DD9022F4}" type="sibTrans" cxnId="{AF62F3A9-7B50-4647-AC0B-0DF6E9817667}">
      <dgm:prSet/>
      <dgm:spPr/>
      <dgm:t>
        <a:bodyPr/>
        <a:lstStyle/>
        <a:p>
          <a:endParaRPr lang="es-ES" sz="1200"/>
        </a:p>
      </dgm:t>
    </dgm:pt>
    <dgm:pt modelId="{C8941AA4-FB3A-49F3-B833-221E21D72936}" type="parTrans" cxnId="{AF62F3A9-7B50-4647-AC0B-0DF6E9817667}">
      <dgm:prSet/>
      <dgm:spPr/>
      <dgm:t>
        <a:bodyPr/>
        <a:lstStyle/>
        <a:p>
          <a:endParaRPr lang="es-ES" sz="1200"/>
        </a:p>
      </dgm:t>
    </dgm:pt>
    <dgm:pt modelId="{2A61A6C6-B484-421A-876E-71BF0E84090F}">
      <dgm:prSet custT="1"/>
      <dgm:spPr/>
      <dgm:t>
        <a:bodyPr/>
        <a:lstStyle/>
        <a:p>
          <a:r>
            <a:rPr lang="es-ES" sz="1200" dirty="0"/>
            <a:t>Estancia Infantil </a:t>
          </a:r>
          <a:r>
            <a:rPr lang="es-ES" sz="1200" dirty="0" err="1"/>
            <a:t>Provileón</a:t>
          </a:r>
          <a:endParaRPr lang="es-ES" sz="1200" dirty="0"/>
        </a:p>
      </dgm:t>
    </dgm:pt>
    <dgm:pt modelId="{917980C6-825F-4F16-96BC-A160E6F0133B}" type="parTrans" cxnId="{7AAFA6EB-A166-42DB-AE1E-F6D9A1174ADC}">
      <dgm:prSet/>
      <dgm:spPr/>
      <dgm:t>
        <a:bodyPr/>
        <a:lstStyle/>
        <a:p>
          <a:endParaRPr lang="es-ES" sz="1200"/>
        </a:p>
      </dgm:t>
    </dgm:pt>
    <dgm:pt modelId="{08C4EEA8-4F86-40B2-8F64-55A6524EB2C6}" type="sibTrans" cxnId="{7AAFA6EB-A166-42DB-AE1E-F6D9A1174ADC}">
      <dgm:prSet/>
      <dgm:spPr/>
      <dgm:t>
        <a:bodyPr/>
        <a:lstStyle/>
        <a:p>
          <a:endParaRPr lang="es-ES" sz="1200"/>
        </a:p>
      </dgm:t>
    </dgm:pt>
    <dgm:pt modelId="{BA2DF633-AE3D-428B-9531-F9412AAFE2E8}" type="asst">
      <dgm:prSet custT="1"/>
      <dgm:spPr/>
      <dgm:t>
        <a:bodyPr/>
        <a:lstStyle/>
        <a:p>
          <a:r>
            <a:rPr lang="es-ES" sz="1200" dirty="0"/>
            <a:t>Cocineros(as) </a:t>
          </a:r>
        </a:p>
      </dgm:t>
    </dgm:pt>
    <dgm:pt modelId="{EE3200BC-6D18-42A7-B3C9-91E2D3E96DCC}" type="parTrans" cxnId="{29DDE3AE-B417-4808-BBD5-D8E08E316C88}">
      <dgm:prSet/>
      <dgm:spPr/>
      <dgm:t>
        <a:bodyPr/>
        <a:lstStyle/>
        <a:p>
          <a:endParaRPr lang="es-ES" sz="1200"/>
        </a:p>
      </dgm:t>
    </dgm:pt>
    <dgm:pt modelId="{D2576B2D-C619-4186-AAD1-A0FC6B3B844D}" type="sibTrans" cxnId="{29DDE3AE-B417-4808-BBD5-D8E08E316C88}">
      <dgm:prSet/>
      <dgm:spPr/>
      <dgm:t>
        <a:bodyPr/>
        <a:lstStyle/>
        <a:p>
          <a:endParaRPr lang="es-ES" sz="1200"/>
        </a:p>
      </dgm:t>
    </dgm:pt>
    <dgm:pt modelId="{4A32B4FE-09F7-43BE-9579-0A69540AEBF4}" type="asst">
      <dgm:prSet custT="1"/>
      <dgm:spPr/>
      <dgm:t>
        <a:bodyPr/>
        <a:lstStyle/>
        <a:p>
          <a:r>
            <a:rPr lang="es-ES" sz="1200" dirty="0"/>
            <a:t>Cocineros(as) </a:t>
          </a:r>
        </a:p>
      </dgm:t>
    </dgm:pt>
    <dgm:pt modelId="{EC0961E0-CA2F-43D3-A6E8-FAE6FC7EE458}" type="parTrans" cxnId="{59A5F464-FA52-46E9-8363-4DE55383849E}">
      <dgm:prSet/>
      <dgm:spPr/>
      <dgm:t>
        <a:bodyPr/>
        <a:lstStyle/>
        <a:p>
          <a:endParaRPr lang="es-ES" sz="1200"/>
        </a:p>
      </dgm:t>
    </dgm:pt>
    <dgm:pt modelId="{2F246EC5-9168-47C9-964B-25BA569AA1DF}" type="sibTrans" cxnId="{59A5F464-FA52-46E9-8363-4DE55383849E}">
      <dgm:prSet/>
      <dgm:spPr/>
      <dgm:t>
        <a:bodyPr/>
        <a:lstStyle/>
        <a:p>
          <a:endParaRPr lang="es-ES" sz="1200"/>
        </a:p>
      </dgm:t>
    </dgm:pt>
    <dgm:pt modelId="{C5DB06DD-08F8-4E41-8760-567A700A16C1}" type="asst">
      <dgm:prSet custT="1"/>
      <dgm:spPr/>
      <dgm:t>
        <a:bodyPr/>
        <a:lstStyle/>
        <a:p>
          <a:r>
            <a:rPr lang="es-ES" sz="1200" dirty="0"/>
            <a:t>Cocineros(as) </a:t>
          </a:r>
        </a:p>
      </dgm:t>
    </dgm:pt>
    <dgm:pt modelId="{E9CC5E19-FCEC-41D6-8A39-BA9388E59691}" type="parTrans" cxnId="{6387D038-5679-41AE-BCFB-1C477C8C557F}">
      <dgm:prSet/>
      <dgm:spPr/>
      <dgm:t>
        <a:bodyPr/>
        <a:lstStyle/>
        <a:p>
          <a:endParaRPr lang="es-ES" sz="1200"/>
        </a:p>
      </dgm:t>
    </dgm:pt>
    <dgm:pt modelId="{EDEC4BF0-29B4-4E3A-80BC-563B21BA1DFB}" type="sibTrans" cxnId="{6387D038-5679-41AE-BCFB-1C477C8C557F}">
      <dgm:prSet/>
      <dgm:spPr/>
      <dgm:t>
        <a:bodyPr/>
        <a:lstStyle/>
        <a:p>
          <a:endParaRPr lang="es-ES" sz="1200"/>
        </a:p>
      </dgm:t>
    </dgm:pt>
    <dgm:pt modelId="{D7037A01-0EB2-450A-AAAE-44F9BE6CD8DA}" type="asst">
      <dgm:prSet custT="1"/>
      <dgm:spPr/>
      <dgm:t>
        <a:bodyPr/>
        <a:lstStyle/>
        <a:p>
          <a:r>
            <a:rPr lang="es-ES" sz="1200" dirty="0"/>
            <a:t>Cocineros(as) </a:t>
          </a:r>
        </a:p>
      </dgm:t>
    </dgm:pt>
    <dgm:pt modelId="{592CF903-10EB-4DBE-B72F-B4FE4ABACE16}" type="parTrans" cxnId="{2D31AD0E-E296-42E0-BEF8-921AA4074DC4}">
      <dgm:prSet/>
      <dgm:spPr/>
      <dgm:t>
        <a:bodyPr/>
        <a:lstStyle/>
        <a:p>
          <a:endParaRPr lang="es-ES" sz="1200"/>
        </a:p>
      </dgm:t>
    </dgm:pt>
    <dgm:pt modelId="{62499FBD-881E-422E-BECD-E9CAC4C9E757}" type="sibTrans" cxnId="{2D31AD0E-E296-42E0-BEF8-921AA4074DC4}">
      <dgm:prSet/>
      <dgm:spPr/>
      <dgm:t>
        <a:bodyPr/>
        <a:lstStyle/>
        <a:p>
          <a:endParaRPr lang="es-ES" sz="1200"/>
        </a:p>
      </dgm:t>
    </dgm:pt>
    <dgm:pt modelId="{9DA018DD-DC8B-4B10-885B-0A155CCE30DB}" type="asst">
      <dgm:prSet custT="1"/>
      <dgm:spPr/>
      <dgm:t>
        <a:bodyPr/>
        <a:lstStyle/>
        <a:p>
          <a:r>
            <a:rPr lang="es-ES" sz="1200" dirty="0"/>
            <a:t>Encargado (a) Sección </a:t>
          </a:r>
        </a:p>
      </dgm:t>
    </dgm:pt>
    <dgm:pt modelId="{E86E6A38-3FEC-40E0-9755-4A196AB081CA}" type="parTrans" cxnId="{30B37CC9-90A5-4C63-94ED-CAF7C77126B2}">
      <dgm:prSet/>
      <dgm:spPr/>
      <dgm:t>
        <a:bodyPr/>
        <a:lstStyle/>
        <a:p>
          <a:endParaRPr lang="es-ES" sz="1200"/>
        </a:p>
      </dgm:t>
    </dgm:pt>
    <dgm:pt modelId="{328A8F66-8708-4EE8-ADB4-2F53F3DF213F}" type="sibTrans" cxnId="{30B37CC9-90A5-4C63-94ED-CAF7C77126B2}">
      <dgm:prSet/>
      <dgm:spPr/>
      <dgm:t>
        <a:bodyPr/>
        <a:lstStyle/>
        <a:p>
          <a:endParaRPr lang="es-ES" sz="1200"/>
        </a:p>
      </dgm:t>
    </dgm:pt>
    <dgm:pt modelId="{E74E6C83-D808-47E0-A0AC-47297805A547}">
      <dgm:prSet custT="1"/>
      <dgm:spPr/>
      <dgm:t>
        <a:bodyPr/>
        <a:lstStyle/>
        <a:p>
          <a:r>
            <a:rPr lang="es-ES" sz="1200" dirty="0"/>
            <a:t>Casa Club </a:t>
          </a:r>
          <a:r>
            <a:rPr lang="es-ES" sz="1200" dirty="0" err="1"/>
            <a:t>PAPTI</a:t>
          </a:r>
          <a:endParaRPr lang="es-ES" sz="1200" dirty="0"/>
        </a:p>
      </dgm:t>
    </dgm:pt>
    <dgm:pt modelId="{C4B22262-0872-4241-981C-34A57FB90707}" type="parTrans" cxnId="{DAFD83E0-08A9-4ACC-9FA5-FE9DB8CB025D}">
      <dgm:prSet/>
      <dgm:spPr/>
      <dgm:t>
        <a:bodyPr/>
        <a:lstStyle/>
        <a:p>
          <a:endParaRPr lang="es-ES" sz="1200"/>
        </a:p>
      </dgm:t>
    </dgm:pt>
    <dgm:pt modelId="{18C86F8F-6468-4F11-BCF9-02F77AEF2AD0}" type="sibTrans" cxnId="{DAFD83E0-08A9-4ACC-9FA5-FE9DB8CB025D}">
      <dgm:prSet/>
      <dgm:spPr/>
      <dgm:t>
        <a:bodyPr/>
        <a:lstStyle/>
        <a:p>
          <a:endParaRPr lang="es-ES" sz="1200"/>
        </a:p>
      </dgm:t>
    </dgm:pt>
    <dgm:pt modelId="{58F31CE3-DEBC-44AC-AD03-960D45B0F9A8}" type="asst">
      <dgm:prSet custT="1"/>
      <dgm:spPr/>
      <dgm:t>
        <a:bodyPr/>
        <a:lstStyle/>
        <a:p>
          <a:r>
            <a:rPr lang="es-ES" sz="1200" dirty="0"/>
            <a:t>Cocinero (a) </a:t>
          </a:r>
        </a:p>
      </dgm:t>
    </dgm:pt>
    <dgm:pt modelId="{05A7F574-A79C-418B-9713-FD8CCF9A11A1}" type="parTrans" cxnId="{4F1D9B62-9A7C-4F01-BD90-AD49EC79DEF0}">
      <dgm:prSet/>
      <dgm:spPr/>
      <dgm:t>
        <a:bodyPr/>
        <a:lstStyle/>
        <a:p>
          <a:endParaRPr lang="es-ES" sz="1200"/>
        </a:p>
      </dgm:t>
    </dgm:pt>
    <dgm:pt modelId="{6C2A1875-0E4D-429C-8EA8-75077095BF8C}" type="sibTrans" cxnId="{4F1D9B62-9A7C-4F01-BD90-AD49EC79DEF0}">
      <dgm:prSet/>
      <dgm:spPr/>
      <dgm:t>
        <a:bodyPr/>
        <a:lstStyle/>
        <a:p>
          <a:endParaRPr lang="es-ES" sz="1200"/>
        </a:p>
      </dgm:t>
    </dgm:pt>
    <dgm:pt modelId="{632616C3-2611-4C27-8A7D-BBD7A0E8C647}">
      <dgm:prSet custT="1"/>
      <dgm:spPr/>
      <dgm:t>
        <a:bodyPr/>
        <a:lstStyle/>
        <a:p>
          <a:r>
            <a:rPr lang="es-ES" sz="1200" dirty="0"/>
            <a:t>Estancia Infantil “Laura Elena Arce Cavazos”</a:t>
          </a:r>
        </a:p>
      </dgm:t>
    </dgm:pt>
    <dgm:pt modelId="{0BE66C7B-DDD0-48A1-9006-F2BB88AD5B0B}" type="parTrans" cxnId="{1E38D259-2D65-40CA-A2C6-C8DF329A2F73}">
      <dgm:prSet/>
      <dgm:spPr/>
      <dgm:t>
        <a:bodyPr/>
        <a:lstStyle/>
        <a:p>
          <a:endParaRPr lang="es-ES" sz="1200"/>
        </a:p>
      </dgm:t>
    </dgm:pt>
    <dgm:pt modelId="{DFEB198E-1912-4BDD-936E-FF2130DCC785}" type="sibTrans" cxnId="{1E38D259-2D65-40CA-A2C6-C8DF329A2F73}">
      <dgm:prSet/>
      <dgm:spPr/>
      <dgm:t>
        <a:bodyPr/>
        <a:lstStyle/>
        <a:p>
          <a:endParaRPr lang="es-ES" sz="1200"/>
        </a:p>
      </dgm:t>
    </dgm:pt>
    <dgm:pt modelId="{66DC9E78-3937-4AB5-B8F6-C19CB27E0B6A}" type="asst">
      <dgm:prSet custT="1"/>
      <dgm:spPr/>
      <dgm:t>
        <a:bodyPr/>
        <a:lstStyle/>
        <a:p>
          <a:r>
            <a:rPr lang="es-ES" sz="1200" dirty="0"/>
            <a:t>Cocineros(as) </a:t>
          </a:r>
        </a:p>
      </dgm:t>
    </dgm:pt>
    <dgm:pt modelId="{FCD3CDC6-34E2-4720-812A-26F52D432656}" type="parTrans" cxnId="{58C3C062-28B5-4433-8770-42183D023A14}">
      <dgm:prSet/>
      <dgm:spPr/>
      <dgm:t>
        <a:bodyPr/>
        <a:lstStyle/>
        <a:p>
          <a:endParaRPr lang="es-ES" sz="1200"/>
        </a:p>
      </dgm:t>
    </dgm:pt>
    <dgm:pt modelId="{20660BE5-AF40-4AF7-BEBC-A6BDBE158E99}" type="sibTrans" cxnId="{58C3C062-28B5-4433-8770-42183D023A14}">
      <dgm:prSet/>
      <dgm:spPr/>
      <dgm:t>
        <a:bodyPr/>
        <a:lstStyle/>
        <a:p>
          <a:endParaRPr lang="es-ES" sz="1200"/>
        </a:p>
      </dgm:t>
    </dgm:pt>
    <dgm:pt modelId="{F58C5111-36E6-4E41-BCB3-4608E91A8694}" type="pres">
      <dgm:prSet presAssocID="{88434056-F508-43AE-8BF6-6B4B1B6E7BD5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7ADF73E7-CCF8-4D77-A3E3-432D8044B5DD}" type="pres">
      <dgm:prSet presAssocID="{EE3D7E25-EF7F-4FA0-AA0F-67225F821FFA}" presName="hierRoot1" presStyleCnt="0">
        <dgm:presLayoutVars>
          <dgm:hierBranch val="init"/>
        </dgm:presLayoutVars>
      </dgm:prSet>
      <dgm:spPr/>
    </dgm:pt>
    <dgm:pt modelId="{F1264521-93D8-4D53-A6BF-E7755CF179E1}" type="pres">
      <dgm:prSet presAssocID="{EE3D7E25-EF7F-4FA0-AA0F-67225F821FFA}" presName="rootComposite1" presStyleCnt="0"/>
      <dgm:spPr/>
    </dgm:pt>
    <dgm:pt modelId="{26582EBC-87EC-4177-8036-568D3291C7C6}" type="pres">
      <dgm:prSet presAssocID="{EE3D7E25-EF7F-4FA0-AA0F-67225F821FFA}" presName="rootText1" presStyleLbl="node0" presStyleIdx="0" presStyleCnt="1">
        <dgm:presLayoutVars>
          <dgm:chPref val="3"/>
        </dgm:presLayoutVars>
      </dgm:prSet>
      <dgm:spPr/>
    </dgm:pt>
    <dgm:pt modelId="{AB7E3A99-8A48-47C7-872B-9D483D0638FD}" type="pres">
      <dgm:prSet presAssocID="{EE3D7E25-EF7F-4FA0-AA0F-67225F821FFA}" presName="rootConnector1" presStyleLbl="node1" presStyleIdx="0" presStyleCnt="0"/>
      <dgm:spPr/>
    </dgm:pt>
    <dgm:pt modelId="{300973AE-82EE-4217-94D8-9DC5467A907E}" type="pres">
      <dgm:prSet presAssocID="{EE3D7E25-EF7F-4FA0-AA0F-67225F821FFA}" presName="hierChild2" presStyleCnt="0"/>
      <dgm:spPr/>
    </dgm:pt>
    <dgm:pt modelId="{FE3B2B49-9D8B-49C6-A8C2-E06137CC4262}" type="pres">
      <dgm:prSet presAssocID="{0BE66C7B-DDD0-48A1-9006-F2BB88AD5B0B}" presName="Name37" presStyleLbl="parChTrans1D2" presStyleIdx="0" presStyleCnt="7"/>
      <dgm:spPr/>
    </dgm:pt>
    <dgm:pt modelId="{533DC0D9-2C44-4A69-A505-01A15B81DCBE}" type="pres">
      <dgm:prSet presAssocID="{632616C3-2611-4C27-8A7D-BBD7A0E8C647}" presName="hierRoot2" presStyleCnt="0">
        <dgm:presLayoutVars>
          <dgm:hierBranch val="init"/>
        </dgm:presLayoutVars>
      </dgm:prSet>
      <dgm:spPr/>
    </dgm:pt>
    <dgm:pt modelId="{F085DE94-D904-4B42-9396-B62E1C0BBC37}" type="pres">
      <dgm:prSet presAssocID="{632616C3-2611-4C27-8A7D-BBD7A0E8C647}" presName="rootComposite" presStyleCnt="0"/>
      <dgm:spPr/>
    </dgm:pt>
    <dgm:pt modelId="{AF1D7C45-1204-4533-A388-081C6AD4D627}" type="pres">
      <dgm:prSet presAssocID="{632616C3-2611-4C27-8A7D-BBD7A0E8C647}" presName="rootText" presStyleLbl="node2" presStyleIdx="0" presStyleCnt="6">
        <dgm:presLayoutVars>
          <dgm:chPref val="3"/>
        </dgm:presLayoutVars>
      </dgm:prSet>
      <dgm:spPr/>
    </dgm:pt>
    <dgm:pt modelId="{7F9EBC5F-5667-4E03-AE98-A1B406925B36}" type="pres">
      <dgm:prSet presAssocID="{632616C3-2611-4C27-8A7D-BBD7A0E8C647}" presName="rootConnector" presStyleLbl="node2" presStyleIdx="0" presStyleCnt="6"/>
      <dgm:spPr/>
    </dgm:pt>
    <dgm:pt modelId="{64E6190C-CD91-4C90-881E-87284ACA62EF}" type="pres">
      <dgm:prSet presAssocID="{632616C3-2611-4C27-8A7D-BBD7A0E8C647}" presName="hierChild4" presStyleCnt="0"/>
      <dgm:spPr/>
    </dgm:pt>
    <dgm:pt modelId="{26356C01-F208-4D3A-8A25-9DF7C8A9064D}" type="pres">
      <dgm:prSet presAssocID="{632616C3-2611-4C27-8A7D-BBD7A0E8C647}" presName="hierChild5" presStyleCnt="0"/>
      <dgm:spPr/>
    </dgm:pt>
    <dgm:pt modelId="{CC8F173C-634B-46E9-90CC-8DB746B2FA06}" type="pres">
      <dgm:prSet presAssocID="{FCD3CDC6-34E2-4720-812A-26F52D432656}" presName="Name111" presStyleLbl="parChTrans1D3" presStyleIdx="0" presStyleCnt="7"/>
      <dgm:spPr/>
    </dgm:pt>
    <dgm:pt modelId="{2B6C53A2-4891-41BE-94AE-BD62ECB55F6D}" type="pres">
      <dgm:prSet presAssocID="{66DC9E78-3937-4AB5-B8F6-C19CB27E0B6A}" presName="hierRoot3" presStyleCnt="0">
        <dgm:presLayoutVars>
          <dgm:hierBranch val="init"/>
        </dgm:presLayoutVars>
      </dgm:prSet>
      <dgm:spPr/>
    </dgm:pt>
    <dgm:pt modelId="{0E5D6FEE-2419-4D1F-A19A-DE7B475CE3E8}" type="pres">
      <dgm:prSet presAssocID="{66DC9E78-3937-4AB5-B8F6-C19CB27E0B6A}" presName="rootComposite3" presStyleCnt="0"/>
      <dgm:spPr/>
    </dgm:pt>
    <dgm:pt modelId="{62E88A05-EECE-43A1-B631-1A5830062ACD}" type="pres">
      <dgm:prSet presAssocID="{66DC9E78-3937-4AB5-B8F6-C19CB27E0B6A}" presName="rootText3" presStyleLbl="asst2" presStyleIdx="0" presStyleCnt="7">
        <dgm:presLayoutVars>
          <dgm:chPref val="3"/>
        </dgm:presLayoutVars>
      </dgm:prSet>
      <dgm:spPr/>
    </dgm:pt>
    <dgm:pt modelId="{D76DD797-0D0B-4520-B946-60959A237EB3}" type="pres">
      <dgm:prSet presAssocID="{66DC9E78-3937-4AB5-B8F6-C19CB27E0B6A}" presName="rootConnector3" presStyleLbl="asst2" presStyleIdx="0" presStyleCnt="7"/>
      <dgm:spPr/>
    </dgm:pt>
    <dgm:pt modelId="{C31F625A-A7BD-4066-98E4-9239CF9CBBF2}" type="pres">
      <dgm:prSet presAssocID="{66DC9E78-3937-4AB5-B8F6-C19CB27E0B6A}" presName="hierChild6" presStyleCnt="0"/>
      <dgm:spPr/>
    </dgm:pt>
    <dgm:pt modelId="{A032098C-2995-455D-BE2E-FEE837BC289C}" type="pres">
      <dgm:prSet presAssocID="{66DC9E78-3937-4AB5-B8F6-C19CB27E0B6A}" presName="hierChild7" presStyleCnt="0"/>
      <dgm:spPr/>
    </dgm:pt>
    <dgm:pt modelId="{8BC76A14-62F1-4267-8F59-3A4540C64D50}" type="pres">
      <dgm:prSet presAssocID="{C4B22262-0872-4241-981C-34A57FB90707}" presName="Name37" presStyleLbl="parChTrans1D2" presStyleIdx="1" presStyleCnt="7"/>
      <dgm:spPr/>
    </dgm:pt>
    <dgm:pt modelId="{49D17058-A0DF-4222-819B-83DC2144EF44}" type="pres">
      <dgm:prSet presAssocID="{E74E6C83-D808-47E0-A0AC-47297805A547}" presName="hierRoot2" presStyleCnt="0">
        <dgm:presLayoutVars>
          <dgm:hierBranch val="init"/>
        </dgm:presLayoutVars>
      </dgm:prSet>
      <dgm:spPr/>
    </dgm:pt>
    <dgm:pt modelId="{46A3989E-D8DC-4BC7-853B-C13A4CAD0B19}" type="pres">
      <dgm:prSet presAssocID="{E74E6C83-D808-47E0-A0AC-47297805A547}" presName="rootComposite" presStyleCnt="0"/>
      <dgm:spPr/>
    </dgm:pt>
    <dgm:pt modelId="{CE13C67C-D5D7-4C79-9E0E-F8F7D87783EF}" type="pres">
      <dgm:prSet presAssocID="{E74E6C83-D808-47E0-A0AC-47297805A547}" presName="rootText" presStyleLbl="node2" presStyleIdx="1" presStyleCnt="6">
        <dgm:presLayoutVars>
          <dgm:chPref val="3"/>
        </dgm:presLayoutVars>
      </dgm:prSet>
      <dgm:spPr/>
    </dgm:pt>
    <dgm:pt modelId="{938B1F80-24D3-4306-8F78-5A40CC8B994E}" type="pres">
      <dgm:prSet presAssocID="{E74E6C83-D808-47E0-A0AC-47297805A547}" presName="rootConnector" presStyleLbl="node2" presStyleIdx="1" presStyleCnt="6"/>
      <dgm:spPr/>
    </dgm:pt>
    <dgm:pt modelId="{DFB9FFEC-0D02-4435-8324-72182CA6D39F}" type="pres">
      <dgm:prSet presAssocID="{E74E6C83-D808-47E0-A0AC-47297805A547}" presName="hierChild4" presStyleCnt="0"/>
      <dgm:spPr/>
    </dgm:pt>
    <dgm:pt modelId="{ED87E459-8934-483A-8BE7-DA891ACB37FE}" type="pres">
      <dgm:prSet presAssocID="{E74E6C83-D808-47E0-A0AC-47297805A547}" presName="hierChild5" presStyleCnt="0"/>
      <dgm:spPr/>
    </dgm:pt>
    <dgm:pt modelId="{6728BABE-9D37-414D-899A-712B2ACEDB51}" type="pres">
      <dgm:prSet presAssocID="{05A7F574-A79C-418B-9713-FD8CCF9A11A1}" presName="Name111" presStyleLbl="parChTrans1D3" presStyleIdx="1" presStyleCnt="7"/>
      <dgm:spPr/>
    </dgm:pt>
    <dgm:pt modelId="{3F760BD1-2CFE-4A33-A6B1-05C65E134164}" type="pres">
      <dgm:prSet presAssocID="{58F31CE3-DEBC-44AC-AD03-960D45B0F9A8}" presName="hierRoot3" presStyleCnt="0">
        <dgm:presLayoutVars>
          <dgm:hierBranch val="init"/>
        </dgm:presLayoutVars>
      </dgm:prSet>
      <dgm:spPr/>
    </dgm:pt>
    <dgm:pt modelId="{B98DE8DE-3CE0-43E1-A398-1246D534FD5D}" type="pres">
      <dgm:prSet presAssocID="{58F31CE3-DEBC-44AC-AD03-960D45B0F9A8}" presName="rootComposite3" presStyleCnt="0"/>
      <dgm:spPr/>
    </dgm:pt>
    <dgm:pt modelId="{C9BE9CAE-08D8-4AA2-91EC-9CBEE3BF6C5F}" type="pres">
      <dgm:prSet presAssocID="{58F31CE3-DEBC-44AC-AD03-960D45B0F9A8}" presName="rootText3" presStyleLbl="asst2" presStyleIdx="1" presStyleCnt="7">
        <dgm:presLayoutVars>
          <dgm:chPref val="3"/>
        </dgm:presLayoutVars>
      </dgm:prSet>
      <dgm:spPr/>
    </dgm:pt>
    <dgm:pt modelId="{D853702C-232B-46E6-B62F-3E29BE331A37}" type="pres">
      <dgm:prSet presAssocID="{58F31CE3-DEBC-44AC-AD03-960D45B0F9A8}" presName="rootConnector3" presStyleLbl="asst2" presStyleIdx="1" presStyleCnt="7"/>
      <dgm:spPr/>
    </dgm:pt>
    <dgm:pt modelId="{CAEF5E98-A6DB-492C-9A99-FC175F71D3B9}" type="pres">
      <dgm:prSet presAssocID="{58F31CE3-DEBC-44AC-AD03-960D45B0F9A8}" presName="hierChild6" presStyleCnt="0"/>
      <dgm:spPr/>
    </dgm:pt>
    <dgm:pt modelId="{98C4FF22-A340-421D-8D51-399A7D6FA762}" type="pres">
      <dgm:prSet presAssocID="{58F31CE3-DEBC-44AC-AD03-960D45B0F9A8}" presName="hierChild7" presStyleCnt="0"/>
      <dgm:spPr/>
    </dgm:pt>
    <dgm:pt modelId="{1BA0DECB-EEF5-4636-81D3-78D5F3D21AD4}" type="pres">
      <dgm:prSet presAssocID="{DD944E90-110E-46CB-AB60-281E26144CB4}" presName="Name37" presStyleLbl="parChTrans1D2" presStyleIdx="2" presStyleCnt="7"/>
      <dgm:spPr/>
    </dgm:pt>
    <dgm:pt modelId="{7BF6F729-1DE3-4D9F-A47F-7222148EE670}" type="pres">
      <dgm:prSet presAssocID="{60C83FD2-0181-431E-A2F5-860EF264797A}" presName="hierRoot2" presStyleCnt="0">
        <dgm:presLayoutVars>
          <dgm:hierBranch val="init"/>
        </dgm:presLayoutVars>
      </dgm:prSet>
      <dgm:spPr/>
    </dgm:pt>
    <dgm:pt modelId="{848094A3-9B1A-4CFF-97E6-327173182FC2}" type="pres">
      <dgm:prSet presAssocID="{60C83FD2-0181-431E-A2F5-860EF264797A}" presName="rootComposite" presStyleCnt="0"/>
      <dgm:spPr/>
    </dgm:pt>
    <dgm:pt modelId="{272AEA4B-EED6-4992-B9D1-81FAE5FEA2E1}" type="pres">
      <dgm:prSet presAssocID="{60C83FD2-0181-431E-A2F5-860EF264797A}" presName="rootText" presStyleLbl="node2" presStyleIdx="2" presStyleCnt="6">
        <dgm:presLayoutVars>
          <dgm:chPref val="3"/>
        </dgm:presLayoutVars>
      </dgm:prSet>
      <dgm:spPr/>
    </dgm:pt>
    <dgm:pt modelId="{002FDD82-41E0-4152-9C3F-60B60972E41C}" type="pres">
      <dgm:prSet presAssocID="{60C83FD2-0181-431E-A2F5-860EF264797A}" presName="rootConnector" presStyleLbl="node2" presStyleIdx="2" presStyleCnt="6"/>
      <dgm:spPr/>
    </dgm:pt>
    <dgm:pt modelId="{F294143F-7E15-4968-A6DA-B22D094DA815}" type="pres">
      <dgm:prSet presAssocID="{60C83FD2-0181-431E-A2F5-860EF264797A}" presName="hierChild4" presStyleCnt="0"/>
      <dgm:spPr/>
    </dgm:pt>
    <dgm:pt modelId="{AAEECDCB-1831-43C2-99FD-FA2EBE3CA576}" type="pres">
      <dgm:prSet presAssocID="{60C83FD2-0181-431E-A2F5-860EF264797A}" presName="hierChild5" presStyleCnt="0"/>
      <dgm:spPr/>
    </dgm:pt>
    <dgm:pt modelId="{ADB04471-FE06-4BB9-886E-7A45BB234B36}" type="pres">
      <dgm:prSet presAssocID="{EE3200BC-6D18-42A7-B3C9-91E2D3E96DCC}" presName="Name111" presStyleLbl="parChTrans1D3" presStyleIdx="2" presStyleCnt="7"/>
      <dgm:spPr/>
    </dgm:pt>
    <dgm:pt modelId="{96546487-E469-4D08-9EFA-5031B6A72FFB}" type="pres">
      <dgm:prSet presAssocID="{BA2DF633-AE3D-428B-9531-F9412AAFE2E8}" presName="hierRoot3" presStyleCnt="0">
        <dgm:presLayoutVars>
          <dgm:hierBranch val="init"/>
        </dgm:presLayoutVars>
      </dgm:prSet>
      <dgm:spPr/>
    </dgm:pt>
    <dgm:pt modelId="{3B888302-AE98-4B2F-B748-E5613BBB595F}" type="pres">
      <dgm:prSet presAssocID="{BA2DF633-AE3D-428B-9531-F9412AAFE2E8}" presName="rootComposite3" presStyleCnt="0"/>
      <dgm:spPr/>
    </dgm:pt>
    <dgm:pt modelId="{BC318397-29E2-4AA9-AB26-DB96A058E6B0}" type="pres">
      <dgm:prSet presAssocID="{BA2DF633-AE3D-428B-9531-F9412AAFE2E8}" presName="rootText3" presStyleLbl="asst2" presStyleIdx="2" presStyleCnt="7">
        <dgm:presLayoutVars>
          <dgm:chPref val="3"/>
        </dgm:presLayoutVars>
      </dgm:prSet>
      <dgm:spPr/>
    </dgm:pt>
    <dgm:pt modelId="{1979AD69-10E3-4448-9124-036370980BF2}" type="pres">
      <dgm:prSet presAssocID="{BA2DF633-AE3D-428B-9531-F9412AAFE2E8}" presName="rootConnector3" presStyleLbl="asst2" presStyleIdx="2" presStyleCnt="7"/>
      <dgm:spPr/>
    </dgm:pt>
    <dgm:pt modelId="{954AC27B-30FE-45C6-A525-8D00FC55333B}" type="pres">
      <dgm:prSet presAssocID="{BA2DF633-AE3D-428B-9531-F9412AAFE2E8}" presName="hierChild6" presStyleCnt="0"/>
      <dgm:spPr/>
    </dgm:pt>
    <dgm:pt modelId="{6A54EB98-C6AC-4DB3-9006-DF39B68B946F}" type="pres">
      <dgm:prSet presAssocID="{BA2DF633-AE3D-428B-9531-F9412AAFE2E8}" presName="hierChild7" presStyleCnt="0"/>
      <dgm:spPr/>
    </dgm:pt>
    <dgm:pt modelId="{C80497E7-045D-413E-85BC-CB0D6A4A6DEE}" type="pres">
      <dgm:prSet presAssocID="{917980C6-825F-4F16-96BC-A160E6F0133B}" presName="Name37" presStyleLbl="parChTrans1D2" presStyleIdx="3" presStyleCnt="7"/>
      <dgm:spPr/>
    </dgm:pt>
    <dgm:pt modelId="{5418D793-B195-47CF-96DC-6286AA4AB150}" type="pres">
      <dgm:prSet presAssocID="{2A61A6C6-B484-421A-876E-71BF0E84090F}" presName="hierRoot2" presStyleCnt="0">
        <dgm:presLayoutVars>
          <dgm:hierBranch val="init"/>
        </dgm:presLayoutVars>
      </dgm:prSet>
      <dgm:spPr/>
    </dgm:pt>
    <dgm:pt modelId="{C2B49583-485C-44CF-AEEF-D8F90197C37E}" type="pres">
      <dgm:prSet presAssocID="{2A61A6C6-B484-421A-876E-71BF0E84090F}" presName="rootComposite" presStyleCnt="0"/>
      <dgm:spPr/>
    </dgm:pt>
    <dgm:pt modelId="{0F64BB8A-4A80-46EA-B592-AD6BE82C24F7}" type="pres">
      <dgm:prSet presAssocID="{2A61A6C6-B484-421A-876E-71BF0E84090F}" presName="rootText" presStyleLbl="node2" presStyleIdx="3" presStyleCnt="6">
        <dgm:presLayoutVars>
          <dgm:chPref val="3"/>
        </dgm:presLayoutVars>
      </dgm:prSet>
      <dgm:spPr/>
    </dgm:pt>
    <dgm:pt modelId="{EDB1E13B-751A-40CF-90EB-8F98371CF1B0}" type="pres">
      <dgm:prSet presAssocID="{2A61A6C6-B484-421A-876E-71BF0E84090F}" presName="rootConnector" presStyleLbl="node2" presStyleIdx="3" presStyleCnt="6"/>
      <dgm:spPr/>
    </dgm:pt>
    <dgm:pt modelId="{78B2B357-AA61-4FF5-A9B1-6F4FC4EB6316}" type="pres">
      <dgm:prSet presAssocID="{2A61A6C6-B484-421A-876E-71BF0E84090F}" presName="hierChild4" presStyleCnt="0"/>
      <dgm:spPr/>
    </dgm:pt>
    <dgm:pt modelId="{5C810F51-F5D8-4266-84EC-EAD96078BBA0}" type="pres">
      <dgm:prSet presAssocID="{2A61A6C6-B484-421A-876E-71BF0E84090F}" presName="hierChild5" presStyleCnt="0"/>
      <dgm:spPr/>
    </dgm:pt>
    <dgm:pt modelId="{F2B9455D-4B26-43FA-883B-06022ECCD8B3}" type="pres">
      <dgm:prSet presAssocID="{EC0961E0-CA2F-43D3-A6E8-FAE6FC7EE458}" presName="Name111" presStyleLbl="parChTrans1D3" presStyleIdx="3" presStyleCnt="7"/>
      <dgm:spPr/>
    </dgm:pt>
    <dgm:pt modelId="{0DA7386A-CFE7-4D43-B446-0866EDDE5A41}" type="pres">
      <dgm:prSet presAssocID="{4A32B4FE-09F7-43BE-9579-0A69540AEBF4}" presName="hierRoot3" presStyleCnt="0">
        <dgm:presLayoutVars>
          <dgm:hierBranch val="r"/>
        </dgm:presLayoutVars>
      </dgm:prSet>
      <dgm:spPr/>
    </dgm:pt>
    <dgm:pt modelId="{A8AAA62A-AF77-431B-A0C2-72297A925517}" type="pres">
      <dgm:prSet presAssocID="{4A32B4FE-09F7-43BE-9579-0A69540AEBF4}" presName="rootComposite3" presStyleCnt="0"/>
      <dgm:spPr/>
    </dgm:pt>
    <dgm:pt modelId="{8D34DA46-0F5B-43FF-84A8-FA2122A4455F}" type="pres">
      <dgm:prSet presAssocID="{4A32B4FE-09F7-43BE-9579-0A69540AEBF4}" presName="rootText3" presStyleLbl="asst2" presStyleIdx="3" presStyleCnt="7">
        <dgm:presLayoutVars>
          <dgm:chPref val="3"/>
        </dgm:presLayoutVars>
      </dgm:prSet>
      <dgm:spPr/>
    </dgm:pt>
    <dgm:pt modelId="{AA036081-A7DD-4DF6-8E02-C75C2A19F229}" type="pres">
      <dgm:prSet presAssocID="{4A32B4FE-09F7-43BE-9579-0A69540AEBF4}" presName="rootConnector3" presStyleLbl="asst2" presStyleIdx="3" presStyleCnt="7"/>
      <dgm:spPr/>
    </dgm:pt>
    <dgm:pt modelId="{2DEB5023-3F3B-4BF2-8D27-C0C7F4CFE4BF}" type="pres">
      <dgm:prSet presAssocID="{4A32B4FE-09F7-43BE-9579-0A69540AEBF4}" presName="hierChild6" presStyleCnt="0"/>
      <dgm:spPr/>
    </dgm:pt>
    <dgm:pt modelId="{2459260C-A1E6-4E18-84B2-1E2986954B64}" type="pres">
      <dgm:prSet presAssocID="{4A32B4FE-09F7-43BE-9579-0A69540AEBF4}" presName="hierChild7" presStyleCnt="0"/>
      <dgm:spPr/>
    </dgm:pt>
    <dgm:pt modelId="{6A35A9E7-DC03-439C-9201-6B85530EF349}" type="pres">
      <dgm:prSet presAssocID="{C8941AA4-FB3A-49F3-B833-221E21D72936}" presName="Name37" presStyleLbl="parChTrans1D2" presStyleIdx="4" presStyleCnt="7"/>
      <dgm:spPr/>
    </dgm:pt>
    <dgm:pt modelId="{7D315FA7-399A-4106-A35D-A7BAC9ED8C33}" type="pres">
      <dgm:prSet presAssocID="{D3AFE6F6-D67B-4C67-94C8-7CD59AB7C26C}" presName="hierRoot2" presStyleCnt="0">
        <dgm:presLayoutVars>
          <dgm:hierBranch val="init"/>
        </dgm:presLayoutVars>
      </dgm:prSet>
      <dgm:spPr/>
    </dgm:pt>
    <dgm:pt modelId="{9763F369-BAB7-4B55-9BDE-B688B16ED784}" type="pres">
      <dgm:prSet presAssocID="{D3AFE6F6-D67B-4C67-94C8-7CD59AB7C26C}" presName="rootComposite" presStyleCnt="0"/>
      <dgm:spPr/>
    </dgm:pt>
    <dgm:pt modelId="{928634BC-9BE1-4793-AACD-20F29E465B54}" type="pres">
      <dgm:prSet presAssocID="{D3AFE6F6-D67B-4C67-94C8-7CD59AB7C26C}" presName="rootText" presStyleLbl="node2" presStyleIdx="4" presStyleCnt="6">
        <dgm:presLayoutVars>
          <dgm:chPref val="3"/>
        </dgm:presLayoutVars>
      </dgm:prSet>
      <dgm:spPr/>
    </dgm:pt>
    <dgm:pt modelId="{2CEE193B-A0C6-42C9-BAFA-0D5F3C761ED2}" type="pres">
      <dgm:prSet presAssocID="{D3AFE6F6-D67B-4C67-94C8-7CD59AB7C26C}" presName="rootConnector" presStyleLbl="node2" presStyleIdx="4" presStyleCnt="6"/>
      <dgm:spPr/>
    </dgm:pt>
    <dgm:pt modelId="{D49B3392-16E9-44CB-8F97-0A06DA18AC22}" type="pres">
      <dgm:prSet presAssocID="{D3AFE6F6-D67B-4C67-94C8-7CD59AB7C26C}" presName="hierChild4" presStyleCnt="0"/>
      <dgm:spPr/>
    </dgm:pt>
    <dgm:pt modelId="{D190CAF8-C45B-4E5A-9CB8-55D179FE8998}" type="pres">
      <dgm:prSet presAssocID="{D3AFE6F6-D67B-4C67-94C8-7CD59AB7C26C}" presName="hierChild5" presStyleCnt="0"/>
      <dgm:spPr/>
    </dgm:pt>
    <dgm:pt modelId="{90581974-9C7B-454A-AF7F-87715E2C273A}" type="pres">
      <dgm:prSet presAssocID="{E9CC5E19-FCEC-41D6-8A39-BA9388E59691}" presName="Name111" presStyleLbl="parChTrans1D3" presStyleIdx="4" presStyleCnt="7"/>
      <dgm:spPr/>
    </dgm:pt>
    <dgm:pt modelId="{BCB73035-53AB-4341-9E20-C58844A6BB31}" type="pres">
      <dgm:prSet presAssocID="{C5DB06DD-08F8-4E41-8760-567A700A16C1}" presName="hierRoot3" presStyleCnt="0">
        <dgm:presLayoutVars>
          <dgm:hierBranch val="init"/>
        </dgm:presLayoutVars>
      </dgm:prSet>
      <dgm:spPr/>
    </dgm:pt>
    <dgm:pt modelId="{04D467EC-67B6-4BAB-85AD-6626085AF878}" type="pres">
      <dgm:prSet presAssocID="{C5DB06DD-08F8-4E41-8760-567A700A16C1}" presName="rootComposite3" presStyleCnt="0"/>
      <dgm:spPr/>
    </dgm:pt>
    <dgm:pt modelId="{4966DE32-36D2-44F1-AA60-E1EFB5C67FC7}" type="pres">
      <dgm:prSet presAssocID="{C5DB06DD-08F8-4E41-8760-567A700A16C1}" presName="rootText3" presStyleLbl="asst2" presStyleIdx="4" presStyleCnt="7">
        <dgm:presLayoutVars>
          <dgm:chPref val="3"/>
        </dgm:presLayoutVars>
      </dgm:prSet>
      <dgm:spPr/>
    </dgm:pt>
    <dgm:pt modelId="{21B30ED3-3B95-4671-B386-F51599E7F635}" type="pres">
      <dgm:prSet presAssocID="{C5DB06DD-08F8-4E41-8760-567A700A16C1}" presName="rootConnector3" presStyleLbl="asst2" presStyleIdx="4" presStyleCnt="7"/>
      <dgm:spPr/>
    </dgm:pt>
    <dgm:pt modelId="{A2D685A0-B9AB-455E-9833-2F52A58CABD1}" type="pres">
      <dgm:prSet presAssocID="{C5DB06DD-08F8-4E41-8760-567A700A16C1}" presName="hierChild6" presStyleCnt="0"/>
      <dgm:spPr/>
    </dgm:pt>
    <dgm:pt modelId="{32FC1141-6A0F-42D5-B809-04D621DAA9FB}" type="pres">
      <dgm:prSet presAssocID="{C5DB06DD-08F8-4E41-8760-567A700A16C1}" presName="hierChild7" presStyleCnt="0"/>
      <dgm:spPr/>
    </dgm:pt>
    <dgm:pt modelId="{B4630B23-DDDC-44A1-9282-6D44228C37DE}" type="pres">
      <dgm:prSet presAssocID="{C47D2BC5-5ACB-4DDF-A38D-D5712E1A9454}" presName="Name37" presStyleLbl="parChTrans1D2" presStyleIdx="5" presStyleCnt="7"/>
      <dgm:spPr/>
    </dgm:pt>
    <dgm:pt modelId="{929A7DC1-2C14-4FC2-8BED-5DD68B983428}" type="pres">
      <dgm:prSet presAssocID="{EF37A711-1C91-4E12-AC84-D3BC1973CB4A}" presName="hierRoot2" presStyleCnt="0">
        <dgm:presLayoutVars>
          <dgm:hierBranch val="init"/>
        </dgm:presLayoutVars>
      </dgm:prSet>
      <dgm:spPr/>
    </dgm:pt>
    <dgm:pt modelId="{35BB4AFC-4227-486F-9D89-CB1B58B6B13F}" type="pres">
      <dgm:prSet presAssocID="{EF37A711-1C91-4E12-AC84-D3BC1973CB4A}" presName="rootComposite" presStyleCnt="0"/>
      <dgm:spPr/>
    </dgm:pt>
    <dgm:pt modelId="{8A75D7F2-BFFB-49E3-B419-2AB201FF9489}" type="pres">
      <dgm:prSet presAssocID="{EF37A711-1C91-4E12-AC84-D3BC1973CB4A}" presName="rootText" presStyleLbl="node2" presStyleIdx="5" presStyleCnt="6">
        <dgm:presLayoutVars>
          <dgm:chPref val="3"/>
        </dgm:presLayoutVars>
      </dgm:prSet>
      <dgm:spPr/>
    </dgm:pt>
    <dgm:pt modelId="{A32A0C5B-FC4B-4E0D-8218-50B4B51994A2}" type="pres">
      <dgm:prSet presAssocID="{EF37A711-1C91-4E12-AC84-D3BC1973CB4A}" presName="rootConnector" presStyleLbl="node2" presStyleIdx="5" presStyleCnt="6"/>
      <dgm:spPr/>
    </dgm:pt>
    <dgm:pt modelId="{2553BE14-49CC-435F-8BC7-299951B00849}" type="pres">
      <dgm:prSet presAssocID="{EF37A711-1C91-4E12-AC84-D3BC1973CB4A}" presName="hierChild4" presStyleCnt="0"/>
      <dgm:spPr/>
    </dgm:pt>
    <dgm:pt modelId="{E286B118-17E8-4049-B7E9-CCF41C4A1308}" type="pres">
      <dgm:prSet presAssocID="{EF37A711-1C91-4E12-AC84-D3BC1973CB4A}" presName="hierChild5" presStyleCnt="0"/>
      <dgm:spPr/>
    </dgm:pt>
    <dgm:pt modelId="{7E7F0DB3-DB32-4828-BFB6-09C88718D2EE}" type="pres">
      <dgm:prSet presAssocID="{592CF903-10EB-4DBE-B72F-B4FE4ABACE16}" presName="Name111" presStyleLbl="parChTrans1D3" presStyleIdx="5" presStyleCnt="7"/>
      <dgm:spPr/>
    </dgm:pt>
    <dgm:pt modelId="{F2B91963-B65E-4BC7-8ABD-E58096ABD7D7}" type="pres">
      <dgm:prSet presAssocID="{D7037A01-0EB2-450A-AAAE-44F9BE6CD8DA}" presName="hierRoot3" presStyleCnt="0">
        <dgm:presLayoutVars>
          <dgm:hierBranch val="init"/>
        </dgm:presLayoutVars>
      </dgm:prSet>
      <dgm:spPr/>
    </dgm:pt>
    <dgm:pt modelId="{727CB2CF-60F1-4AD1-813D-B6353BAAEED4}" type="pres">
      <dgm:prSet presAssocID="{D7037A01-0EB2-450A-AAAE-44F9BE6CD8DA}" presName="rootComposite3" presStyleCnt="0"/>
      <dgm:spPr/>
    </dgm:pt>
    <dgm:pt modelId="{883B2C61-08B5-4360-A17C-2C099E8009BF}" type="pres">
      <dgm:prSet presAssocID="{D7037A01-0EB2-450A-AAAE-44F9BE6CD8DA}" presName="rootText3" presStyleLbl="asst2" presStyleIdx="5" presStyleCnt="7" custScaleX="115788">
        <dgm:presLayoutVars>
          <dgm:chPref val="3"/>
        </dgm:presLayoutVars>
      </dgm:prSet>
      <dgm:spPr/>
    </dgm:pt>
    <dgm:pt modelId="{EA0F448B-725C-4B03-9C3E-E90F1DF70F55}" type="pres">
      <dgm:prSet presAssocID="{D7037A01-0EB2-450A-AAAE-44F9BE6CD8DA}" presName="rootConnector3" presStyleLbl="asst2" presStyleIdx="5" presStyleCnt="7"/>
      <dgm:spPr/>
    </dgm:pt>
    <dgm:pt modelId="{7823E891-8694-4EE0-8F3D-3CCFE4EBB08C}" type="pres">
      <dgm:prSet presAssocID="{D7037A01-0EB2-450A-AAAE-44F9BE6CD8DA}" presName="hierChild6" presStyleCnt="0"/>
      <dgm:spPr/>
    </dgm:pt>
    <dgm:pt modelId="{09B0BDCF-B924-4C9B-B928-7D35A002A6AD}" type="pres">
      <dgm:prSet presAssocID="{D7037A01-0EB2-450A-AAAE-44F9BE6CD8DA}" presName="hierChild7" presStyleCnt="0"/>
      <dgm:spPr/>
    </dgm:pt>
    <dgm:pt modelId="{68EBECA0-A0E8-4B56-B416-F97781867C07}" type="pres">
      <dgm:prSet presAssocID="{E86E6A38-3FEC-40E0-9755-4A196AB081CA}" presName="Name111" presStyleLbl="parChTrans1D3" presStyleIdx="6" presStyleCnt="7"/>
      <dgm:spPr/>
    </dgm:pt>
    <dgm:pt modelId="{6606DF5A-7A9E-4695-B510-B04FBF3A5BFC}" type="pres">
      <dgm:prSet presAssocID="{9DA018DD-DC8B-4B10-885B-0A155CCE30DB}" presName="hierRoot3" presStyleCnt="0">
        <dgm:presLayoutVars>
          <dgm:hierBranch val="init"/>
        </dgm:presLayoutVars>
      </dgm:prSet>
      <dgm:spPr/>
    </dgm:pt>
    <dgm:pt modelId="{A439B885-22B0-4E77-807B-38C20BBE4AE4}" type="pres">
      <dgm:prSet presAssocID="{9DA018DD-DC8B-4B10-885B-0A155CCE30DB}" presName="rootComposite3" presStyleCnt="0"/>
      <dgm:spPr/>
    </dgm:pt>
    <dgm:pt modelId="{8482C8E6-7BCB-4A57-8846-DDDC30D77A0D}" type="pres">
      <dgm:prSet presAssocID="{9DA018DD-DC8B-4B10-885B-0A155CCE30DB}" presName="rootText3" presStyleLbl="asst2" presStyleIdx="6" presStyleCnt="7">
        <dgm:presLayoutVars>
          <dgm:chPref val="3"/>
        </dgm:presLayoutVars>
      </dgm:prSet>
      <dgm:spPr/>
    </dgm:pt>
    <dgm:pt modelId="{72560282-3D31-4375-90D8-65A2648BDCD8}" type="pres">
      <dgm:prSet presAssocID="{9DA018DD-DC8B-4B10-885B-0A155CCE30DB}" presName="rootConnector3" presStyleLbl="asst2" presStyleIdx="6" presStyleCnt="7"/>
      <dgm:spPr/>
    </dgm:pt>
    <dgm:pt modelId="{59D630E7-78CF-490C-9922-27CE7A72B575}" type="pres">
      <dgm:prSet presAssocID="{9DA018DD-DC8B-4B10-885B-0A155CCE30DB}" presName="hierChild6" presStyleCnt="0"/>
      <dgm:spPr/>
    </dgm:pt>
    <dgm:pt modelId="{AB4C7BCC-7189-4B88-9A7A-22D57EDFA292}" type="pres">
      <dgm:prSet presAssocID="{9DA018DD-DC8B-4B10-885B-0A155CCE30DB}" presName="hierChild7" presStyleCnt="0"/>
      <dgm:spPr/>
    </dgm:pt>
    <dgm:pt modelId="{919C25AE-006F-461A-A377-9801FCD85D1A}" type="pres">
      <dgm:prSet presAssocID="{EE3D7E25-EF7F-4FA0-AA0F-67225F821FFA}" presName="hierChild3" presStyleCnt="0"/>
      <dgm:spPr/>
    </dgm:pt>
    <dgm:pt modelId="{44D7ACD0-3B5C-468A-874B-7A954A839EC0}" type="pres">
      <dgm:prSet presAssocID="{057CE4F6-5CE3-46C7-AAD3-4A8FF59B9D85}" presName="Name111" presStyleLbl="parChTrans1D2" presStyleIdx="6" presStyleCnt="7"/>
      <dgm:spPr/>
    </dgm:pt>
    <dgm:pt modelId="{0552F376-F2EC-4C96-B9A5-050824CF3DB1}" type="pres">
      <dgm:prSet presAssocID="{424D476E-0954-40A2-B87D-C967B5C3C641}" presName="hierRoot3" presStyleCnt="0">
        <dgm:presLayoutVars>
          <dgm:hierBranch val="init"/>
        </dgm:presLayoutVars>
      </dgm:prSet>
      <dgm:spPr/>
    </dgm:pt>
    <dgm:pt modelId="{5FB95EE6-A287-4563-B331-331A3CCBA9D1}" type="pres">
      <dgm:prSet presAssocID="{424D476E-0954-40A2-B87D-C967B5C3C641}" presName="rootComposite3" presStyleCnt="0"/>
      <dgm:spPr/>
    </dgm:pt>
    <dgm:pt modelId="{969041AE-5FAD-467A-B745-B0816561CD7C}" type="pres">
      <dgm:prSet presAssocID="{424D476E-0954-40A2-B87D-C967B5C3C641}" presName="rootText3" presStyleLbl="asst1" presStyleIdx="0" presStyleCnt="1" custScaleY="79659" custLinFactNeighborX="5343" custLinFactNeighborY="-16029">
        <dgm:presLayoutVars>
          <dgm:chPref val="3"/>
        </dgm:presLayoutVars>
      </dgm:prSet>
      <dgm:spPr/>
    </dgm:pt>
    <dgm:pt modelId="{58342F25-8C53-4C32-9EEA-C62FB62875E5}" type="pres">
      <dgm:prSet presAssocID="{424D476E-0954-40A2-B87D-C967B5C3C641}" presName="rootConnector3" presStyleLbl="asst1" presStyleIdx="0" presStyleCnt="1"/>
      <dgm:spPr/>
    </dgm:pt>
    <dgm:pt modelId="{146FBBD2-0416-45BF-A908-7A007AEA8FD2}" type="pres">
      <dgm:prSet presAssocID="{424D476E-0954-40A2-B87D-C967B5C3C641}" presName="hierChild6" presStyleCnt="0"/>
      <dgm:spPr/>
    </dgm:pt>
    <dgm:pt modelId="{3ACF0448-7139-4540-8112-C6468E39ED99}" type="pres">
      <dgm:prSet presAssocID="{424D476E-0954-40A2-B87D-C967B5C3C641}" presName="hierChild7" presStyleCnt="0"/>
      <dgm:spPr/>
    </dgm:pt>
  </dgm:ptLst>
  <dgm:cxnLst>
    <dgm:cxn modelId="{24EE4200-DDE5-4148-8451-1371B5E5E7EF}" srcId="{EE3D7E25-EF7F-4FA0-AA0F-67225F821FFA}" destId="{60C83FD2-0181-431E-A2F5-860EF264797A}" srcOrd="3" destOrd="0" parTransId="{DD944E90-110E-46CB-AB60-281E26144CB4}" sibTransId="{56B961FB-0C80-4C55-BBEA-ACCECE97DF87}"/>
    <dgm:cxn modelId="{0D0FC802-A682-4DE5-9D3E-41B8F0098F6D}" type="presOf" srcId="{C4B22262-0872-4241-981C-34A57FB90707}" destId="{8BC76A14-62F1-4267-8F59-3A4540C64D50}" srcOrd="0" destOrd="0" presId="urn:microsoft.com/office/officeart/2005/8/layout/orgChart1"/>
    <dgm:cxn modelId="{E219410C-E40A-44D9-B1A8-76B9ADB7FF46}" type="presOf" srcId="{D3AFE6F6-D67B-4C67-94C8-7CD59AB7C26C}" destId="{928634BC-9BE1-4793-AACD-20F29E465B54}" srcOrd="0" destOrd="0" presId="urn:microsoft.com/office/officeart/2005/8/layout/orgChart1"/>
    <dgm:cxn modelId="{2D31AD0E-E296-42E0-BEF8-921AA4074DC4}" srcId="{EF37A711-1C91-4E12-AC84-D3BC1973CB4A}" destId="{D7037A01-0EB2-450A-AAAE-44F9BE6CD8DA}" srcOrd="0" destOrd="0" parTransId="{592CF903-10EB-4DBE-B72F-B4FE4ABACE16}" sibTransId="{62499FBD-881E-422E-BECD-E9CAC4C9E757}"/>
    <dgm:cxn modelId="{8F6AEB10-0C2E-4064-B1FF-43D2027C5081}" type="presOf" srcId="{E86E6A38-3FEC-40E0-9755-4A196AB081CA}" destId="{68EBECA0-A0E8-4B56-B416-F97781867C07}" srcOrd="0" destOrd="0" presId="urn:microsoft.com/office/officeart/2005/8/layout/orgChart1"/>
    <dgm:cxn modelId="{EC89F215-D069-4CEB-9752-18FAE23672A6}" type="presOf" srcId="{057CE4F6-5CE3-46C7-AAD3-4A8FF59B9D85}" destId="{44D7ACD0-3B5C-468A-874B-7A954A839EC0}" srcOrd="0" destOrd="0" presId="urn:microsoft.com/office/officeart/2005/8/layout/orgChart1"/>
    <dgm:cxn modelId="{E600A316-5674-44F6-94C7-D91FC00F93FD}" type="presOf" srcId="{9DA018DD-DC8B-4B10-885B-0A155CCE30DB}" destId="{8482C8E6-7BCB-4A57-8846-DDDC30D77A0D}" srcOrd="0" destOrd="0" presId="urn:microsoft.com/office/officeart/2005/8/layout/orgChart1"/>
    <dgm:cxn modelId="{E638EB17-B3F3-4F20-A56D-3E0526E529AA}" type="presOf" srcId="{4A32B4FE-09F7-43BE-9579-0A69540AEBF4}" destId="{8D34DA46-0F5B-43FF-84A8-FA2122A4455F}" srcOrd="0" destOrd="0" presId="urn:microsoft.com/office/officeart/2005/8/layout/orgChart1"/>
    <dgm:cxn modelId="{48B4031C-7ABF-4299-807C-2E37A8A9D3E4}" type="presOf" srcId="{58F31CE3-DEBC-44AC-AD03-960D45B0F9A8}" destId="{C9BE9CAE-08D8-4AA2-91EC-9CBEE3BF6C5F}" srcOrd="0" destOrd="0" presId="urn:microsoft.com/office/officeart/2005/8/layout/orgChart1"/>
    <dgm:cxn modelId="{9031EB1D-B1DF-41C3-A9A5-DFB8B0179D5C}" type="presOf" srcId="{D7037A01-0EB2-450A-AAAE-44F9BE6CD8DA}" destId="{EA0F448B-725C-4B03-9C3E-E90F1DF70F55}" srcOrd="1" destOrd="0" presId="urn:microsoft.com/office/officeart/2005/8/layout/orgChart1"/>
    <dgm:cxn modelId="{9C390624-0292-47E8-AD73-1893A976C70F}" srcId="{EE3D7E25-EF7F-4FA0-AA0F-67225F821FFA}" destId="{EF37A711-1C91-4E12-AC84-D3BC1973CB4A}" srcOrd="6" destOrd="0" parTransId="{C47D2BC5-5ACB-4DDF-A38D-D5712E1A9454}" sibTransId="{F831AE6F-5FF6-4FA7-ABF9-BE7A2C232461}"/>
    <dgm:cxn modelId="{1A0EA42C-A02F-406D-8DC6-3CD2161BF45C}" type="presOf" srcId="{EE3D7E25-EF7F-4FA0-AA0F-67225F821FFA}" destId="{26582EBC-87EC-4177-8036-568D3291C7C6}" srcOrd="0" destOrd="0" presId="urn:microsoft.com/office/officeart/2005/8/layout/orgChart1"/>
    <dgm:cxn modelId="{63526C2F-A76E-4B4D-BED6-215CC4933B09}" type="presOf" srcId="{592CF903-10EB-4DBE-B72F-B4FE4ABACE16}" destId="{7E7F0DB3-DB32-4828-BFB6-09C88718D2EE}" srcOrd="0" destOrd="0" presId="urn:microsoft.com/office/officeart/2005/8/layout/orgChart1"/>
    <dgm:cxn modelId="{FC222630-7CF9-4430-AA43-5439BF4ED5EB}" type="presOf" srcId="{58F31CE3-DEBC-44AC-AD03-960D45B0F9A8}" destId="{D853702C-232B-46E6-B62F-3E29BE331A37}" srcOrd="1" destOrd="0" presId="urn:microsoft.com/office/officeart/2005/8/layout/orgChart1"/>
    <dgm:cxn modelId="{3E9E4133-A7DC-4A0A-A582-0230527BC8F2}" type="presOf" srcId="{424D476E-0954-40A2-B87D-C967B5C3C641}" destId="{58342F25-8C53-4C32-9EEA-C62FB62875E5}" srcOrd="1" destOrd="0" presId="urn:microsoft.com/office/officeart/2005/8/layout/orgChart1"/>
    <dgm:cxn modelId="{D9C31136-4A32-4D99-9B4F-EC0A0CC7E5D0}" type="presOf" srcId="{2A61A6C6-B484-421A-876E-71BF0E84090F}" destId="{0F64BB8A-4A80-46EA-B592-AD6BE82C24F7}" srcOrd="0" destOrd="0" presId="urn:microsoft.com/office/officeart/2005/8/layout/orgChart1"/>
    <dgm:cxn modelId="{6387D038-5679-41AE-BCFB-1C477C8C557F}" srcId="{D3AFE6F6-D67B-4C67-94C8-7CD59AB7C26C}" destId="{C5DB06DD-08F8-4E41-8760-567A700A16C1}" srcOrd="0" destOrd="0" parTransId="{E9CC5E19-FCEC-41D6-8A39-BA9388E59691}" sibTransId="{EDEC4BF0-29B4-4E3A-80BC-563B21BA1DFB}"/>
    <dgm:cxn modelId="{5A5B1F3D-338C-4E00-867D-0D40A6290E1B}" type="presOf" srcId="{C5DB06DD-08F8-4E41-8760-567A700A16C1}" destId="{4966DE32-36D2-44F1-AA60-E1EFB5C67FC7}" srcOrd="0" destOrd="0" presId="urn:microsoft.com/office/officeart/2005/8/layout/orgChart1"/>
    <dgm:cxn modelId="{5FD1B440-4ED4-454B-8CFC-5297EAA547C7}" type="presOf" srcId="{D7037A01-0EB2-450A-AAAE-44F9BE6CD8DA}" destId="{883B2C61-08B5-4360-A17C-2C099E8009BF}" srcOrd="0" destOrd="0" presId="urn:microsoft.com/office/officeart/2005/8/layout/orgChart1"/>
    <dgm:cxn modelId="{718A2E5B-ABDA-4C19-9B78-5131C560D224}" type="presOf" srcId="{88434056-F508-43AE-8BF6-6B4B1B6E7BD5}" destId="{F58C5111-36E6-4E41-BCB3-4608E91A8694}" srcOrd="0" destOrd="0" presId="urn:microsoft.com/office/officeart/2005/8/layout/orgChart1"/>
    <dgm:cxn modelId="{5D09A15F-E1C6-458A-B374-510471613EBF}" type="presOf" srcId="{4A32B4FE-09F7-43BE-9579-0A69540AEBF4}" destId="{AA036081-A7DD-4DF6-8E02-C75C2A19F229}" srcOrd="1" destOrd="0" presId="urn:microsoft.com/office/officeart/2005/8/layout/orgChart1"/>
    <dgm:cxn modelId="{3A59DB61-6550-4240-8AD1-CF13AE26B075}" srcId="{88434056-F508-43AE-8BF6-6B4B1B6E7BD5}" destId="{EE3D7E25-EF7F-4FA0-AA0F-67225F821FFA}" srcOrd="0" destOrd="0" parTransId="{D4F25A08-3131-4421-9FEE-C4D768A740CA}" sibTransId="{C8023890-EE5A-4BFD-9DB3-230CE1239903}"/>
    <dgm:cxn modelId="{4F1D9B62-9A7C-4F01-BD90-AD49EC79DEF0}" srcId="{E74E6C83-D808-47E0-A0AC-47297805A547}" destId="{58F31CE3-DEBC-44AC-AD03-960D45B0F9A8}" srcOrd="0" destOrd="0" parTransId="{05A7F574-A79C-418B-9713-FD8CCF9A11A1}" sibTransId="{6C2A1875-0E4D-429C-8EA8-75077095BF8C}"/>
    <dgm:cxn modelId="{58C3C062-28B5-4433-8770-42183D023A14}" srcId="{632616C3-2611-4C27-8A7D-BBD7A0E8C647}" destId="{66DC9E78-3937-4AB5-B8F6-C19CB27E0B6A}" srcOrd="0" destOrd="0" parTransId="{FCD3CDC6-34E2-4720-812A-26F52D432656}" sibTransId="{20660BE5-AF40-4AF7-BEBC-A6BDBE158E99}"/>
    <dgm:cxn modelId="{59A5F464-FA52-46E9-8363-4DE55383849E}" srcId="{2A61A6C6-B484-421A-876E-71BF0E84090F}" destId="{4A32B4FE-09F7-43BE-9579-0A69540AEBF4}" srcOrd="0" destOrd="0" parTransId="{EC0961E0-CA2F-43D3-A6E8-FAE6FC7EE458}" sibTransId="{2F246EC5-9168-47C9-964B-25BA569AA1DF}"/>
    <dgm:cxn modelId="{C92BB465-EAD1-448F-81B9-62DA3683350A}" type="presOf" srcId="{2A61A6C6-B484-421A-876E-71BF0E84090F}" destId="{EDB1E13B-751A-40CF-90EB-8F98371CF1B0}" srcOrd="1" destOrd="0" presId="urn:microsoft.com/office/officeart/2005/8/layout/orgChart1"/>
    <dgm:cxn modelId="{E6A21F67-6939-45F4-8D00-F2F1187B1AA8}" type="presOf" srcId="{BA2DF633-AE3D-428B-9531-F9412AAFE2E8}" destId="{BC318397-29E2-4AA9-AB26-DB96A058E6B0}" srcOrd="0" destOrd="0" presId="urn:microsoft.com/office/officeart/2005/8/layout/orgChart1"/>
    <dgm:cxn modelId="{A29D406C-F85A-49AE-AE83-8C07808ECE6C}" type="presOf" srcId="{9DA018DD-DC8B-4B10-885B-0A155CCE30DB}" destId="{72560282-3D31-4375-90D8-65A2648BDCD8}" srcOrd="1" destOrd="0" presId="urn:microsoft.com/office/officeart/2005/8/layout/orgChart1"/>
    <dgm:cxn modelId="{05F5F86C-16C4-438C-9CA7-E45001DB42F4}" type="presOf" srcId="{FCD3CDC6-34E2-4720-812A-26F52D432656}" destId="{CC8F173C-634B-46E9-90CC-8DB746B2FA06}" srcOrd="0" destOrd="0" presId="urn:microsoft.com/office/officeart/2005/8/layout/orgChart1"/>
    <dgm:cxn modelId="{9CD07C72-8B8D-48E5-B346-AD87696C6E41}" type="presOf" srcId="{C47D2BC5-5ACB-4DDF-A38D-D5712E1A9454}" destId="{B4630B23-DDDC-44A1-9282-6D44228C37DE}" srcOrd="0" destOrd="0" presId="urn:microsoft.com/office/officeart/2005/8/layout/orgChart1"/>
    <dgm:cxn modelId="{A2E1FC77-7F52-475B-A790-988AE957F8CA}" type="presOf" srcId="{632616C3-2611-4C27-8A7D-BBD7A0E8C647}" destId="{AF1D7C45-1204-4533-A388-081C6AD4D627}" srcOrd="0" destOrd="0" presId="urn:microsoft.com/office/officeart/2005/8/layout/orgChart1"/>
    <dgm:cxn modelId="{1E38D259-2D65-40CA-A2C6-C8DF329A2F73}" srcId="{EE3D7E25-EF7F-4FA0-AA0F-67225F821FFA}" destId="{632616C3-2611-4C27-8A7D-BBD7A0E8C647}" srcOrd="1" destOrd="0" parTransId="{0BE66C7B-DDD0-48A1-9006-F2BB88AD5B0B}" sibTransId="{DFEB198E-1912-4BDD-936E-FF2130DCC785}"/>
    <dgm:cxn modelId="{0CA6565A-B564-43B4-9460-05B65DDACB95}" type="presOf" srcId="{917980C6-825F-4F16-96BC-A160E6F0133B}" destId="{C80497E7-045D-413E-85BC-CB0D6A4A6DEE}" srcOrd="0" destOrd="0" presId="urn:microsoft.com/office/officeart/2005/8/layout/orgChart1"/>
    <dgm:cxn modelId="{1002637E-CCF3-49C5-A32A-F59793D374B7}" type="presOf" srcId="{EC0961E0-CA2F-43D3-A6E8-FAE6FC7EE458}" destId="{F2B9455D-4B26-43FA-883B-06022ECCD8B3}" srcOrd="0" destOrd="0" presId="urn:microsoft.com/office/officeart/2005/8/layout/orgChart1"/>
    <dgm:cxn modelId="{8510468F-63F5-4862-97AC-D49E77D42256}" type="presOf" srcId="{632616C3-2611-4C27-8A7D-BBD7A0E8C647}" destId="{7F9EBC5F-5667-4E03-AE98-A1B406925B36}" srcOrd="1" destOrd="0" presId="urn:microsoft.com/office/officeart/2005/8/layout/orgChart1"/>
    <dgm:cxn modelId="{B4758897-DC4D-495A-AA5C-955CE9B8CDE2}" type="presOf" srcId="{D3AFE6F6-D67B-4C67-94C8-7CD59AB7C26C}" destId="{2CEE193B-A0C6-42C9-BAFA-0D5F3C761ED2}" srcOrd="1" destOrd="0" presId="urn:microsoft.com/office/officeart/2005/8/layout/orgChart1"/>
    <dgm:cxn modelId="{63A38C9E-E199-4CB5-8623-409319CA4C59}" type="presOf" srcId="{C5DB06DD-08F8-4E41-8760-567A700A16C1}" destId="{21B30ED3-3B95-4671-B386-F51599E7F635}" srcOrd="1" destOrd="0" presId="urn:microsoft.com/office/officeart/2005/8/layout/orgChart1"/>
    <dgm:cxn modelId="{17D760A6-1138-447D-A49B-36689539280F}" type="presOf" srcId="{E74E6C83-D808-47E0-A0AC-47297805A547}" destId="{938B1F80-24D3-4306-8F78-5A40CC8B994E}" srcOrd="1" destOrd="0" presId="urn:microsoft.com/office/officeart/2005/8/layout/orgChart1"/>
    <dgm:cxn modelId="{AF62F3A9-7B50-4647-AC0B-0DF6E9817667}" srcId="{EE3D7E25-EF7F-4FA0-AA0F-67225F821FFA}" destId="{D3AFE6F6-D67B-4C67-94C8-7CD59AB7C26C}" srcOrd="5" destOrd="0" parTransId="{C8941AA4-FB3A-49F3-B833-221E21D72936}" sibTransId="{FE3EB390-48B7-4C1D-B410-73D6DD9022F4}"/>
    <dgm:cxn modelId="{29DDE3AE-B417-4808-BBD5-D8E08E316C88}" srcId="{60C83FD2-0181-431E-A2F5-860EF264797A}" destId="{BA2DF633-AE3D-428B-9531-F9412AAFE2E8}" srcOrd="0" destOrd="0" parTransId="{EE3200BC-6D18-42A7-B3C9-91E2D3E96DCC}" sibTransId="{D2576B2D-C619-4186-AAD1-A0FC6B3B844D}"/>
    <dgm:cxn modelId="{790E55B9-254F-4EC2-95E6-6B43C5FC7127}" type="presOf" srcId="{60C83FD2-0181-431E-A2F5-860EF264797A}" destId="{002FDD82-41E0-4152-9C3F-60B60972E41C}" srcOrd="1" destOrd="0" presId="urn:microsoft.com/office/officeart/2005/8/layout/orgChart1"/>
    <dgm:cxn modelId="{161822BD-690E-4747-B6A1-9FAC9C98158F}" type="presOf" srcId="{BA2DF633-AE3D-428B-9531-F9412AAFE2E8}" destId="{1979AD69-10E3-4448-9124-036370980BF2}" srcOrd="1" destOrd="0" presId="urn:microsoft.com/office/officeart/2005/8/layout/orgChart1"/>
    <dgm:cxn modelId="{AA2D38BE-C0CA-43DB-93B2-2DB4BED1AD65}" type="presOf" srcId="{EE3D7E25-EF7F-4FA0-AA0F-67225F821FFA}" destId="{AB7E3A99-8A48-47C7-872B-9D483D0638FD}" srcOrd="1" destOrd="0" presId="urn:microsoft.com/office/officeart/2005/8/layout/orgChart1"/>
    <dgm:cxn modelId="{D1146AC4-54F6-4FBD-B94E-913817FE7DE9}" type="presOf" srcId="{66DC9E78-3937-4AB5-B8F6-C19CB27E0B6A}" destId="{D76DD797-0D0B-4520-B946-60959A237EB3}" srcOrd="1" destOrd="0" presId="urn:microsoft.com/office/officeart/2005/8/layout/orgChart1"/>
    <dgm:cxn modelId="{3204A0C4-0247-478D-A64C-F6F3C5A4897D}" type="presOf" srcId="{DD944E90-110E-46CB-AB60-281E26144CB4}" destId="{1BA0DECB-EEF5-4636-81D3-78D5F3D21AD4}" srcOrd="0" destOrd="0" presId="urn:microsoft.com/office/officeart/2005/8/layout/orgChart1"/>
    <dgm:cxn modelId="{A48563C9-0286-4C96-9059-1E035ECD4443}" type="presOf" srcId="{05A7F574-A79C-418B-9713-FD8CCF9A11A1}" destId="{6728BABE-9D37-414D-899A-712B2ACEDB51}" srcOrd="0" destOrd="0" presId="urn:microsoft.com/office/officeart/2005/8/layout/orgChart1"/>
    <dgm:cxn modelId="{30B37CC9-90A5-4C63-94ED-CAF7C77126B2}" srcId="{EF37A711-1C91-4E12-AC84-D3BC1973CB4A}" destId="{9DA018DD-DC8B-4B10-885B-0A155CCE30DB}" srcOrd="1" destOrd="0" parTransId="{E86E6A38-3FEC-40E0-9755-4A196AB081CA}" sibTransId="{328A8F66-8708-4EE8-ADB4-2F53F3DF213F}"/>
    <dgm:cxn modelId="{2804A1CA-D2DE-4AE5-AEA1-2D4A6B4678B8}" srcId="{EE3D7E25-EF7F-4FA0-AA0F-67225F821FFA}" destId="{424D476E-0954-40A2-B87D-C967B5C3C641}" srcOrd="0" destOrd="0" parTransId="{057CE4F6-5CE3-46C7-AAD3-4A8FF59B9D85}" sibTransId="{FA86F886-80DE-4C6D-A620-97C1B894E049}"/>
    <dgm:cxn modelId="{25FE6ACD-C22F-4CC6-B7B2-CB5FCEE9D123}" type="presOf" srcId="{66DC9E78-3937-4AB5-B8F6-C19CB27E0B6A}" destId="{62E88A05-EECE-43A1-B631-1A5830062ACD}" srcOrd="0" destOrd="0" presId="urn:microsoft.com/office/officeart/2005/8/layout/orgChart1"/>
    <dgm:cxn modelId="{DAFD83E0-08A9-4ACC-9FA5-FE9DB8CB025D}" srcId="{EE3D7E25-EF7F-4FA0-AA0F-67225F821FFA}" destId="{E74E6C83-D808-47E0-A0AC-47297805A547}" srcOrd="2" destOrd="0" parTransId="{C4B22262-0872-4241-981C-34A57FB90707}" sibTransId="{18C86F8F-6468-4F11-BCF9-02F77AEF2AD0}"/>
    <dgm:cxn modelId="{96D7CDE5-C9BA-463D-96A1-E7562086E41B}" type="presOf" srcId="{EE3200BC-6D18-42A7-B3C9-91E2D3E96DCC}" destId="{ADB04471-FE06-4BB9-886E-7A45BB234B36}" srcOrd="0" destOrd="0" presId="urn:microsoft.com/office/officeart/2005/8/layout/orgChart1"/>
    <dgm:cxn modelId="{4C5FA8E6-1A6C-4797-80E5-65CF0E947C58}" type="presOf" srcId="{60C83FD2-0181-431E-A2F5-860EF264797A}" destId="{272AEA4B-EED6-4992-B9D1-81FAE5FEA2E1}" srcOrd="0" destOrd="0" presId="urn:microsoft.com/office/officeart/2005/8/layout/orgChart1"/>
    <dgm:cxn modelId="{7AAFA6EB-A166-42DB-AE1E-F6D9A1174ADC}" srcId="{EE3D7E25-EF7F-4FA0-AA0F-67225F821FFA}" destId="{2A61A6C6-B484-421A-876E-71BF0E84090F}" srcOrd="4" destOrd="0" parTransId="{917980C6-825F-4F16-96BC-A160E6F0133B}" sibTransId="{08C4EEA8-4F86-40B2-8F64-55A6524EB2C6}"/>
    <dgm:cxn modelId="{4E1F37EC-0742-40A5-8640-D259AB25BF53}" type="presOf" srcId="{E9CC5E19-FCEC-41D6-8A39-BA9388E59691}" destId="{90581974-9C7B-454A-AF7F-87715E2C273A}" srcOrd="0" destOrd="0" presId="urn:microsoft.com/office/officeart/2005/8/layout/orgChart1"/>
    <dgm:cxn modelId="{4424C6F0-20B0-4B73-A795-14CB61943B64}" type="presOf" srcId="{E74E6C83-D808-47E0-A0AC-47297805A547}" destId="{CE13C67C-D5D7-4C79-9E0E-F8F7D87783EF}" srcOrd="0" destOrd="0" presId="urn:microsoft.com/office/officeart/2005/8/layout/orgChart1"/>
    <dgm:cxn modelId="{F2A353F4-89B4-4705-92E5-414829648635}" type="presOf" srcId="{0BE66C7B-DDD0-48A1-9006-F2BB88AD5B0B}" destId="{FE3B2B49-9D8B-49C6-A8C2-E06137CC4262}" srcOrd="0" destOrd="0" presId="urn:microsoft.com/office/officeart/2005/8/layout/orgChart1"/>
    <dgm:cxn modelId="{9BF76BFC-990B-4CDA-95FA-7695D26466B4}" type="presOf" srcId="{C8941AA4-FB3A-49F3-B833-221E21D72936}" destId="{6A35A9E7-DC03-439C-9201-6B85530EF349}" srcOrd="0" destOrd="0" presId="urn:microsoft.com/office/officeart/2005/8/layout/orgChart1"/>
    <dgm:cxn modelId="{EF12D2FE-2D9B-42E2-A333-E47ACF81ED35}" type="presOf" srcId="{EF37A711-1C91-4E12-AC84-D3BC1973CB4A}" destId="{A32A0C5B-FC4B-4E0D-8218-50B4B51994A2}" srcOrd="1" destOrd="0" presId="urn:microsoft.com/office/officeart/2005/8/layout/orgChart1"/>
    <dgm:cxn modelId="{E1E5FCFE-0ED8-4243-8EF3-98447AB4FFAA}" type="presOf" srcId="{EF37A711-1C91-4E12-AC84-D3BC1973CB4A}" destId="{8A75D7F2-BFFB-49E3-B419-2AB201FF9489}" srcOrd="0" destOrd="0" presId="urn:microsoft.com/office/officeart/2005/8/layout/orgChart1"/>
    <dgm:cxn modelId="{95AB1BFF-CC95-4CBA-8D4A-7AD884A8E491}" type="presOf" srcId="{424D476E-0954-40A2-B87D-C967B5C3C641}" destId="{969041AE-5FAD-467A-B745-B0816561CD7C}" srcOrd="0" destOrd="0" presId="urn:microsoft.com/office/officeart/2005/8/layout/orgChart1"/>
    <dgm:cxn modelId="{A592C936-3EE3-4279-B15A-CEC8A8524C86}" type="presParOf" srcId="{F58C5111-36E6-4E41-BCB3-4608E91A8694}" destId="{7ADF73E7-CCF8-4D77-A3E3-432D8044B5DD}" srcOrd="0" destOrd="0" presId="urn:microsoft.com/office/officeart/2005/8/layout/orgChart1"/>
    <dgm:cxn modelId="{7788A58C-0D46-4111-AFC8-07CBA2F56DEB}" type="presParOf" srcId="{7ADF73E7-CCF8-4D77-A3E3-432D8044B5DD}" destId="{F1264521-93D8-4D53-A6BF-E7755CF179E1}" srcOrd="0" destOrd="0" presId="urn:microsoft.com/office/officeart/2005/8/layout/orgChart1"/>
    <dgm:cxn modelId="{171E372F-CCBC-4974-B8F0-BCE2E5AF6EAD}" type="presParOf" srcId="{F1264521-93D8-4D53-A6BF-E7755CF179E1}" destId="{26582EBC-87EC-4177-8036-568D3291C7C6}" srcOrd="0" destOrd="0" presId="urn:microsoft.com/office/officeart/2005/8/layout/orgChart1"/>
    <dgm:cxn modelId="{8EE694BB-EEB5-4C76-8220-149F89225A26}" type="presParOf" srcId="{F1264521-93D8-4D53-A6BF-E7755CF179E1}" destId="{AB7E3A99-8A48-47C7-872B-9D483D0638FD}" srcOrd="1" destOrd="0" presId="urn:microsoft.com/office/officeart/2005/8/layout/orgChart1"/>
    <dgm:cxn modelId="{A9984F04-D3EB-404B-9BE8-653F8877A6EB}" type="presParOf" srcId="{7ADF73E7-CCF8-4D77-A3E3-432D8044B5DD}" destId="{300973AE-82EE-4217-94D8-9DC5467A907E}" srcOrd="1" destOrd="0" presId="urn:microsoft.com/office/officeart/2005/8/layout/orgChart1"/>
    <dgm:cxn modelId="{D0E73F66-A0A2-48E1-97E2-0D531F740B3D}" type="presParOf" srcId="{300973AE-82EE-4217-94D8-9DC5467A907E}" destId="{FE3B2B49-9D8B-49C6-A8C2-E06137CC4262}" srcOrd="0" destOrd="0" presId="urn:microsoft.com/office/officeart/2005/8/layout/orgChart1"/>
    <dgm:cxn modelId="{7624E6CA-0EAF-4DAC-BE32-F649D88810A0}" type="presParOf" srcId="{300973AE-82EE-4217-94D8-9DC5467A907E}" destId="{533DC0D9-2C44-4A69-A505-01A15B81DCBE}" srcOrd="1" destOrd="0" presId="urn:microsoft.com/office/officeart/2005/8/layout/orgChart1"/>
    <dgm:cxn modelId="{238D65FA-CB22-40A6-9E40-8652CA11FC01}" type="presParOf" srcId="{533DC0D9-2C44-4A69-A505-01A15B81DCBE}" destId="{F085DE94-D904-4B42-9396-B62E1C0BBC37}" srcOrd="0" destOrd="0" presId="urn:microsoft.com/office/officeart/2005/8/layout/orgChart1"/>
    <dgm:cxn modelId="{657ACCF9-ECA8-4874-B733-8D9D522958E0}" type="presParOf" srcId="{F085DE94-D904-4B42-9396-B62E1C0BBC37}" destId="{AF1D7C45-1204-4533-A388-081C6AD4D627}" srcOrd="0" destOrd="0" presId="urn:microsoft.com/office/officeart/2005/8/layout/orgChart1"/>
    <dgm:cxn modelId="{0A33A8B0-1EC0-4222-9826-CB26422CDF84}" type="presParOf" srcId="{F085DE94-D904-4B42-9396-B62E1C0BBC37}" destId="{7F9EBC5F-5667-4E03-AE98-A1B406925B36}" srcOrd="1" destOrd="0" presId="urn:microsoft.com/office/officeart/2005/8/layout/orgChart1"/>
    <dgm:cxn modelId="{69C730A1-19E6-4EE8-A914-185AF82D40D6}" type="presParOf" srcId="{533DC0D9-2C44-4A69-A505-01A15B81DCBE}" destId="{64E6190C-CD91-4C90-881E-87284ACA62EF}" srcOrd="1" destOrd="0" presId="urn:microsoft.com/office/officeart/2005/8/layout/orgChart1"/>
    <dgm:cxn modelId="{CF072F82-6799-4179-A391-9B75A041E142}" type="presParOf" srcId="{533DC0D9-2C44-4A69-A505-01A15B81DCBE}" destId="{26356C01-F208-4D3A-8A25-9DF7C8A9064D}" srcOrd="2" destOrd="0" presId="urn:microsoft.com/office/officeart/2005/8/layout/orgChart1"/>
    <dgm:cxn modelId="{E3EDBA29-2CA4-4D05-9593-8054F853A3B1}" type="presParOf" srcId="{26356C01-F208-4D3A-8A25-9DF7C8A9064D}" destId="{CC8F173C-634B-46E9-90CC-8DB746B2FA06}" srcOrd="0" destOrd="0" presId="urn:microsoft.com/office/officeart/2005/8/layout/orgChart1"/>
    <dgm:cxn modelId="{FDC941A5-8702-4341-9378-9C18D16E8088}" type="presParOf" srcId="{26356C01-F208-4D3A-8A25-9DF7C8A9064D}" destId="{2B6C53A2-4891-41BE-94AE-BD62ECB55F6D}" srcOrd="1" destOrd="0" presId="urn:microsoft.com/office/officeart/2005/8/layout/orgChart1"/>
    <dgm:cxn modelId="{CD1CDFC2-5E33-4AD0-AA04-E4F3964B4B38}" type="presParOf" srcId="{2B6C53A2-4891-41BE-94AE-BD62ECB55F6D}" destId="{0E5D6FEE-2419-4D1F-A19A-DE7B475CE3E8}" srcOrd="0" destOrd="0" presId="urn:microsoft.com/office/officeart/2005/8/layout/orgChart1"/>
    <dgm:cxn modelId="{BB55690E-8877-4AA1-B1BA-2583F4846AB7}" type="presParOf" srcId="{0E5D6FEE-2419-4D1F-A19A-DE7B475CE3E8}" destId="{62E88A05-EECE-43A1-B631-1A5830062ACD}" srcOrd="0" destOrd="0" presId="urn:microsoft.com/office/officeart/2005/8/layout/orgChart1"/>
    <dgm:cxn modelId="{EDFFE1ED-567F-487F-90C3-4E849C8AAC72}" type="presParOf" srcId="{0E5D6FEE-2419-4D1F-A19A-DE7B475CE3E8}" destId="{D76DD797-0D0B-4520-B946-60959A237EB3}" srcOrd="1" destOrd="0" presId="urn:microsoft.com/office/officeart/2005/8/layout/orgChart1"/>
    <dgm:cxn modelId="{88343641-932F-4A29-983F-1F6090046939}" type="presParOf" srcId="{2B6C53A2-4891-41BE-94AE-BD62ECB55F6D}" destId="{C31F625A-A7BD-4066-98E4-9239CF9CBBF2}" srcOrd="1" destOrd="0" presId="urn:microsoft.com/office/officeart/2005/8/layout/orgChart1"/>
    <dgm:cxn modelId="{9E54DCEA-A26C-4B8A-BA01-06517893A178}" type="presParOf" srcId="{2B6C53A2-4891-41BE-94AE-BD62ECB55F6D}" destId="{A032098C-2995-455D-BE2E-FEE837BC289C}" srcOrd="2" destOrd="0" presId="urn:microsoft.com/office/officeart/2005/8/layout/orgChart1"/>
    <dgm:cxn modelId="{8CABDF46-88AA-4B6C-8739-9C905F680016}" type="presParOf" srcId="{300973AE-82EE-4217-94D8-9DC5467A907E}" destId="{8BC76A14-62F1-4267-8F59-3A4540C64D50}" srcOrd="2" destOrd="0" presId="urn:microsoft.com/office/officeart/2005/8/layout/orgChart1"/>
    <dgm:cxn modelId="{A32A0DC9-139B-4AE1-B1A2-34DDA988C67B}" type="presParOf" srcId="{300973AE-82EE-4217-94D8-9DC5467A907E}" destId="{49D17058-A0DF-4222-819B-83DC2144EF44}" srcOrd="3" destOrd="0" presId="urn:microsoft.com/office/officeart/2005/8/layout/orgChart1"/>
    <dgm:cxn modelId="{E5BB4F49-3A36-4653-9385-60BE32AFFC50}" type="presParOf" srcId="{49D17058-A0DF-4222-819B-83DC2144EF44}" destId="{46A3989E-D8DC-4BC7-853B-C13A4CAD0B19}" srcOrd="0" destOrd="0" presId="urn:microsoft.com/office/officeart/2005/8/layout/orgChart1"/>
    <dgm:cxn modelId="{740FA18D-444D-460B-A180-4F621F4AA4BD}" type="presParOf" srcId="{46A3989E-D8DC-4BC7-853B-C13A4CAD0B19}" destId="{CE13C67C-D5D7-4C79-9E0E-F8F7D87783EF}" srcOrd="0" destOrd="0" presId="urn:microsoft.com/office/officeart/2005/8/layout/orgChart1"/>
    <dgm:cxn modelId="{43528058-8A4E-4A68-9A9C-131216C52BD5}" type="presParOf" srcId="{46A3989E-D8DC-4BC7-853B-C13A4CAD0B19}" destId="{938B1F80-24D3-4306-8F78-5A40CC8B994E}" srcOrd="1" destOrd="0" presId="urn:microsoft.com/office/officeart/2005/8/layout/orgChart1"/>
    <dgm:cxn modelId="{021C9DAC-FFBE-4D3D-9B25-0742D19B1698}" type="presParOf" srcId="{49D17058-A0DF-4222-819B-83DC2144EF44}" destId="{DFB9FFEC-0D02-4435-8324-72182CA6D39F}" srcOrd="1" destOrd="0" presId="urn:microsoft.com/office/officeart/2005/8/layout/orgChart1"/>
    <dgm:cxn modelId="{35B537C6-8379-40C9-B4FD-CD8F0AE7ACB0}" type="presParOf" srcId="{49D17058-A0DF-4222-819B-83DC2144EF44}" destId="{ED87E459-8934-483A-8BE7-DA891ACB37FE}" srcOrd="2" destOrd="0" presId="urn:microsoft.com/office/officeart/2005/8/layout/orgChart1"/>
    <dgm:cxn modelId="{60CEE556-1D94-415A-B23A-95238AF482DC}" type="presParOf" srcId="{ED87E459-8934-483A-8BE7-DA891ACB37FE}" destId="{6728BABE-9D37-414D-899A-712B2ACEDB51}" srcOrd="0" destOrd="0" presId="urn:microsoft.com/office/officeart/2005/8/layout/orgChart1"/>
    <dgm:cxn modelId="{056CBB43-4CB0-4F6E-937E-E8FE01EB96A2}" type="presParOf" srcId="{ED87E459-8934-483A-8BE7-DA891ACB37FE}" destId="{3F760BD1-2CFE-4A33-A6B1-05C65E134164}" srcOrd="1" destOrd="0" presId="urn:microsoft.com/office/officeart/2005/8/layout/orgChart1"/>
    <dgm:cxn modelId="{CD42E358-A84B-4DCF-9D2C-F928A54B8EF5}" type="presParOf" srcId="{3F760BD1-2CFE-4A33-A6B1-05C65E134164}" destId="{B98DE8DE-3CE0-43E1-A398-1246D534FD5D}" srcOrd="0" destOrd="0" presId="urn:microsoft.com/office/officeart/2005/8/layout/orgChart1"/>
    <dgm:cxn modelId="{0E90A8C0-6B6B-4142-A1B0-B2DBAD7FED5A}" type="presParOf" srcId="{B98DE8DE-3CE0-43E1-A398-1246D534FD5D}" destId="{C9BE9CAE-08D8-4AA2-91EC-9CBEE3BF6C5F}" srcOrd="0" destOrd="0" presId="urn:microsoft.com/office/officeart/2005/8/layout/orgChart1"/>
    <dgm:cxn modelId="{4B4B4EF8-220A-4B5F-9D06-8327C738E758}" type="presParOf" srcId="{B98DE8DE-3CE0-43E1-A398-1246D534FD5D}" destId="{D853702C-232B-46E6-B62F-3E29BE331A37}" srcOrd="1" destOrd="0" presId="urn:microsoft.com/office/officeart/2005/8/layout/orgChart1"/>
    <dgm:cxn modelId="{E82D94B8-A40A-4211-93D9-6404E6D38A44}" type="presParOf" srcId="{3F760BD1-2CFE-4A33-A6B1-05C65E134164}" destId="{CAEF5E98-A6DB-492C-9A99-FC175F71D3B9}" srcOrd="1" destOrd="0" presId="urn:microsoft.com/office/officeart/2005/8/layout/orgChart1"/>
    <dgm:cxn modelId="{E15AD639-3ED1-4015-9706-BC19D80E2E46}" type="presParOf" srcId="{3F760BD1-2CFE-4A33-A6B1-05C65E134164}" destId="{98C4FF22-A340-421D-8D51-399A7D6FA762}" srcOrd="2" destOrd="0" presId="urn:microsoft.com/office/officeart/2005/8/layout/orgChart1"/>
    <dgm:cxn modelId="{FB220362-C582-4940-988F-0A85D3517E1E}" type="presParOf" srcId="{300973AE-82EE-4217-94D8-9DC5467A907E}" destId="{1BA0DECB-EEF5-4636-81D3-78D5F3D21AD4}" srcOrd="4" destOrd="0" presId="urn:microsoft.com/office/officeart/2005/8/layout/orgChart1"/>
    <dgm:cxn modelId="{D14402F1-194E-4003-89B7-0954A80F7272}" type="presParOf" srcId="{300973AE-82EE-4217-94D8-9DC5467A907E}" destId="{7BF6F729-1DE3-4D9F-A47F-7222148EE670}" srcOrd="5" destOrd="0" presId="urn:microsoft.com/office/officeart/2005/8/layout/orgChart1"/>
    <dgm:cxn modelId="{D8493E47-CB0B-485A-8EC4-251FB2C2055B}" type="presParOf" srcId="{7BF6F729-1DE3-4D9F-A47F-7222148EE670}" destId="{848094A3-9B1A-4CFF-97E6-327173182FC2}" srcOrd="0" destOrd="0" presId="urn:microsoft.com/office/officeart/2005/8/layout/orgChart1"/>
    <dgm:cxn modelId="{F4199E7E-FEC8-41DF-ADAE-58769DBBDB3B}" type="presParOf" srcId="{848094A3-9B1A-4CFF-97E6-327173182FC2}" destId="{272AEA4B-EED6-4992-B9D1-81FAE5FEA2E1}" srcOrd="0" destOrd="0" presId="urn:microsoft.com/office/officeart/2005/8/layout/orgChart1"/>
    <dgm:cxn modelId="{79CF6149-627C-421B-BB84-D5E7004A51F7}" type="presParOf" srcId="{848094A3-9B1A-4CFF-97E6-327173182FC2}" destId="{002FDD82-41E0-4152-9C3F-60B60972E41C}" srcOrd="1" destOrd="0" presId="urn:microsoft.com/office/officeart/2005/8/layout/orgChart1"/>
    <dgm:cxn modelId="{79FF5A31-7159-4400-B8DB-23218203CE91}" type="presParOf" srcId="{7BF6F729-1DE3-4D9F-A47F-7222148EE670}" destId="{F294143F-7E15-4968-A6DA-B22D094DA815}" srcOrd="1" destOrd="0" presId="urn:microsoft.com/office/officeart/2005/8/layout/orgChart1"/>
    <dgm:cxn modelId="{FBC1E272-9A42-4FF5-9972-DAAE818D934B}" type="presParOf" srcId="{7BF6F729-1DE3-4D9F-A47F-7222148EE670}" destId="{AAEECDCB-1831-43C2-99FD-FA2EBE3CA576}" srcOrd="2" destOrd="0" presId="urn:microsoft.com/office/officeart/2005/8/layout/orgChart1"/>
    <dgm:cxn modelId="{4BA9FF5A-D9F5-4DBC-81E8-862155E36037}" type="presParOf" srcId="{AAEECDCB-1831-43C2-99FD-FA2EBE3CA576}" destId="{ADB04471-FE06-4BB9-886E-7A45BB234B36}" srcOrd="0" destOrd="0" presId="urn:microsoft.com/office/officeart/2005/8/layout/orgChart1"/>
    <dgm:cxn modelId="{750C30BB-14DF-4926-B4ED-2831B66F5F3E}" type="presParOf" srcId="{AAEECDCB-1831-43C2-99FD-FA2EBE3CA576}" destId="{96546487-E469-4D08-9EFA-5031B6A72FFB}" srcOrd="1" destOrd="0" presId="urn:microsoft.com/office/officeart/2005/8/layout/orgChart1"/>
    <dgm:cxn modelId="{CF13EC41-31D6-432D-A844-C8648227D286}" type="presParOf" srcId="{96546487-E469-4D08-9EFA-5031B6A72FFB}" destId="{3B888302-AE98-4B2F-B748-E5613BBB595F}" srcOrd="0" destOrd="0" presId="urn:microsoft.com/office/officeart/2005/8/layout/orgChart1"/>
    <dgm:cxn modelId="{4B02FF19-E626-4023-8301-6EA0E2FD4512}" type="presParOf" srcId="{3B888302-AE98-4B2F-B748-E5613BBB595F}" destId="{BC318397-29E2-4AA9-AB26-DB96A058E6B0}" srcOrd="0" destOrd="0" presId="urn:microsoft.com/office/officeart/2005/8/layout/orgChart1"/>
    <dgm:cxn modelId="{A10F9209-76FF-4004-8587-88D68D2CC223}" type="presParOf" srcId="{3B888302-AE98-4B2F-B748-E5613BBB595F}" destId="{1979AD69-10E3-4448-9124-036370980BF2}" srcOrd="1" destOrd="0" presId="urn:microsoft.com/office/officeart/2005/8/layout/orgChart1"/>
    <dgm:cxn modelId="{3B5B1E27-7C16-44AB-8126-233B0E7B3EDD}" type="presParOf" srcId="{96546487-E469-4D08-9EFA-5031B6A72FFB}" destId="{954AC27B-30FE-45C6-A525-8D00FC55333B}" srcOrd="1" destOrd="0" presId="urn:microsoft.com/office/officeart/2005/8/layout/orgChart1"/>
    <dgm:cxn modelId="{DE6627DF-0971-4957-A8B9-595F74AA6B7A}" type="presParOf" srcId="{96546487-E469-4D08-9EFA-5031B6A72FFB}" destId="{6A54EB98-C6AC-4DB3-9006-DF39B68B946F}" srcOrd="2" destOrd="0" presId="urn:microsoft.com/office/officeart/2005/8/layout/orgChart1"/>
    <dgm:cxn modelId="{9FBD1390-E3E6-451B-9897-4B0430536171}" type="presParOf" srcId="{300973AE-82EE-4217-94D8-9DC5467A907E}" destId="{C80497E7-045D-413E-85BC-CB0D6A4A6DEE}" srcOrd="6" destOrd="0" presId="urn:microsoft.com/office/officeart/2005/8/layout/orgChart1"/>
    <dgm:cxn modelId="{86DE1060-BB50-4CDA-AEB6-C75130EF7F71}" type="presParOf" srcId="{300973AE-82EE-4217-94D8-9DC5467A907E}" destId="{5418D793-B195-47CF-96DC-6286AA4AB150}" srcOrd="7" destOrd="0" presId="urn:microsoft.com/office/officeart/2005/8/layout/orgChart1"/>
    <dgm:cxn modelId="{089A2C73-1BFC-4D2B-9D54-CA938AE6F5F2}" type="presParOf" srcId="{5418D793-B195-47CF-96DC-6286AA4AB150}" destId="{C2B49583-485C-44CF-AEEF-D8F90197C37E}" srcOrd="0" destOrd="0" presId="urn:microsoft.com/office/officeart/2005/8/layout/orgChart1"/>
    <dgm:cxn modelId="{8F88A891-73BB-49C6-83DC-79A503BCB634}" type="presParOf" srcId="{C2B49583-485C-44CF-AEEF-D8F90197C37E}" destId="{0F64BB8A-4A80-46EA-B592-AD6BE82C24F7}" srcOrd="0" destOrd="0" presId="urn:microsoft.com/office/officeart/2005/8/layout/orgChart1"/>
    <dgm:cxn modelId="{3F1CDF23-EFE2-4CC9-9720-0B1D05A4761B}" type="presParOf" srcId="{C2B49583-485C-44CF-AEEF-D8F90197C37E}" destId="{EDB1E13B-751A-40CF-90EB-8F98371CF1B0}" srcOrd="1" destOrd="0" presId="urn:microsoft.com/office/officeart/2005/8/layout/orgChart1"/>
    <dgm:cxn modelId="{D809336B-6465-4604-917B-48E7231BECD7}" type="presParOf" srcId="{5418D793-B195-47CF-96DC-6286AA4AB150}" destId="{78B2B357-AA61-4FF5-A9B1-6F4FC4EB6316}" srcOrd="1" destOrd="0" presId="urn:microsoft.com/office/officeart/2005/8/layout/orgChart1"/>
    <dgm:cxn modelId="{F9910017-1FBF-488E-9AC4-5F5DF37D40A9}" type="presParOf" srcId="{5418D793-B195-47CF-96DC-6286AA4AB150}" destId="{5C810F51-F5D8-4266-84EC-EAD96078BBA0}" srcOrd="2" destOrd="0" presId="urn:microsoft.com/office/officeart/2005/8/layout/orgChart1"/>
    <dgm:cxn modelId="{83BD7026-AE0B-4C33-8035-6CF10A0193BF}" type="presParOf" srcId="{5C810F51-F5D8-4266-84EC-EAD96078BBA0}" destId="{F2B9455D-4B26-43FA-883B-06022ECCD8B3}" srcOrd="0" destOrd="0" presId="urn:microsoft.com/office/officeart/2005/8/layout/orgChart1"/>
    <dgm:cxn modelId="{C5E2CE00-CD5A-47D6-BBFF-A19E05DE1C0F}" type="presParOf" srcId="{5C810F51-F5D8-4266-84EC-EAD96078BBA0}" destId="{0DA7386A-CFE7-4D43-B446-0866EDDE5A41}" srcOrd="1" destOrd="0" presId="urn:microsoft.com/office/officeart/2005/8/layout/orgChart1"/>
    <dgm:cxn modelId="{968F94F8-0819-4B4D-803D-1405D782A8DF}" type="presParOf" srcId="{0DA7386A-CFE7-4D43-B446-0866EDDE5A41}" destId="{A8AAA62A-AF77-431B-A0C2-72297A925517}" srcOrd="0" destOrd="0" presId="urn:microsoft.com/office/officeart/2005/8/layout/orgChart1"/>
    <dgm:cxn modelId="{BE655A6D-4BBC-49B4-9D2E-9B3D8153A184}" type="presParOf" srcId="{A8AAA62A-AF77-431B-A0C2-72297A925517}" destId="{8D34DA46-0F5B-43FF-84A8-FA2122A4455F}" srcOrd="0" destOrd="0" presId="urn:microsoft.com/office/officeart/2005/8/layout/orgChart1"/>
    <dgm:cxn modelId="{29CF18BA-7078-46C9-B50D-D641CC46FD94}" type="presParOf" srcId="{A8AAA62A-AF77-431B-A0C2-72297A925517}" destId="{AA036081-A7DD-4DF6-8E02-C75C2A19F229}" srcOrd="1" destOrd="0" presId="urn:microsoft.com/office/officeart/2005/8/layout/orgChart1"/>
    <dgm:cxn modelId="{C087A3A0-00FA-4EE5-9AB5-43E9FD2F0E56}" type="presParOf" srcId="{0DA7386A-CFE7-4D43-B446-0866EDDE5A41}" destId="{2DEB5023-3F3B-4BF2-8D27-C0C7F4CFE4BF}" srcOrd="1" destOrd="0" presId="urn:microsoft.com/office/officeart/2005/8/layout/orgChart1"/>
    <dgm:cxn modelId="{ECC7F43C-20C2-4132-8DF6-B9CA3D956078}" type="presParOf" srcId="{0DA7386A-CFE7-4D43-B446-0866EDDE5A41}" destId="{2459260C-A1E6-4E18-84B2-1E2986954B64}" srcOrd="2" destOrd="0" presId="urn:microsoft.com/office/officeart/2005/8/layout/orgChart1"/>
    <dgm:cxn modelId="{F1B1F981-7C11-4AD6-94D9-C1A301859074}" type="presParOf" srcId="{300973AE-82EE-4217-94D8-9DC5467A907E}" destId="{6A35A9E7-DC03-439C-9201-6B85530EF349}" srcOrd="8" destOrd="0" presId="urn:microsoft.com/office/officeart/2005/8/layout/orgChart1"/>
    <dgm:cxn modelId="{D5DC0DB7-BCF8-472C-B520-C643F8E799FD}" type="presParOf" srcId="{300973AE-82EE-4217-94D8-9DC5467A907E}" destId="{7D315FA7-399A-4106-A35D-A7BAC9ED8C33}" srcOrd="9" destOrd="0" presId="urn:microsoft.com/office/officeart/2005/8/layout/orgChart1"/>
    <dgm:cxn modelId="{3E580E18-462A-4273-9AE4-6131FEC75073}" type="presParOf" srcId="{7D315FA7-399A-4106-A35D-A7BAC9ED8C33}" destId="{9763F369-BAB7-4B55-9BDE-B688B16ED784}" srcOrd="0" destOrd="0" presId="urn:microsoft.com/office/officeart/2005/8/layout/orgChart1"/>
    <dgm:cxn modelId="{ECF5E30B-2C4E-4BD8-A1B7-76DA34FB25A2}" type="presParOf" srcId="{9763F369-BAB7-4B55-9BDE-B688B16ED784}" destId="{928634BC-9BE1-4793-AACD-20F29E465B54}" srcOrd="0" destOrd="0" presId="urn:microsoft.com/office/officeart/2005/8/layout/orgChart1"/>
    <dgm:cxn modelId="{F0223F59-4340-482D-89FD-4E19E4927338}" type="presParOf" srcId="{9763F369-BAB7-4B55-9BDE-B688B16ED784}" destId="{2CEE193B-A0C6-42C9-BAFA-0D5F3C761ED2}" srcOrd="1" destOrd="0" presId="urn:microsoft.com/office/officeart/2005/8/layout/orgChart1"/>
    <dgm:cxn modelId="{CDBEBD90-756A-4174-A4F1-47FB59B7A7B0}" type="presParOf" srcId="{7D315FA7-399A-4106-A35D-A7BAC9ED8C33}" destId="{D49B3392-16E9-44CB-8F97-0A06DA18AC22}" srcOrd="1" destOrd="0" presId="urn:microsoft.com/office/officeart/2005/8/layout/orgChart1"/>
    <dgm:cxn modelId="{9F6ABB22-BE45-4388-A722-4D691601D1B5}" type="presParOf" srcId="{7D315FA7-399A-4106-A35D-A7BAC9ED8C33}" destId="{D190CAF8-C45B-4E5A-9CB8-55D179FE8998}" srcOrd="2" destOrd="0" presId="urn:microsoft.com/office/officeart/2005/8/layout/orgChart1"/>
    <dgm:cxn modelId="{24C8D379-C56C-42C1-B1B2-3A8AD5412096}" type="presParOf" srcId="{D190CAF8-C45B-4E5A-9CB8-55D179FE8998}" destId="{90581974-9C7B-454A-AF7F-87715E2C273A}" srcOrd="0" destOrd="0" presId="urn:microsoft.com/office/officeart/2005/8/layout/orgChart1"/>
    <dgm:cxn modelId="{42787DBD-92E7-4429-A496-9830E48899EC}" type="presParOf" srcId="{D190CAF8-C45B-4E5A-9CB8-55D179FE8998}" destId="{BCB73035-53AB-4341-9E20-C58844A6BB31}" srcOrd="1" destOrd="0" presId="urn:microsoft.com/office/officeart/2005/8/layout/orgChart1"/>
    <dgm:cxn modelId="{1DE9F5C5-E474-4CCD-B2E7-542B65366821}" type="presParOf" srcId="{BCB73035-53AB-4341-9E20-C58844A6BB31}" destId="{04D467EC-67B6-4BAB-85AD-6626085AF878}" srcOrd="0" destOrd="0" presId="urn:microsoft.com/office/officeart/2005/8/layout/orgChart1"/>
    <dgm:cxn modelId="{4EB9120D-5A39-420A-8593-029CBA900DFD}" type="presParOf" srcId="{04D467EC-67B6-4BAB-85AD-6626085AF878}" destId="{4966DE32-36D2-44F1-AA60-E1EFB5C67FC7}" srcOrd="0" destOrd="0" presId="urn:microsoft.com/office/officeart/2005/8/layout/orgChart1"/>
    <dgm:cxn modelId="{6258EA53-25D1-489B-B875-7F692740F5D2}" type="presParOf" srcId="{04D467EC-67B6-4BAB-85AD-6626085AF878}" destId="{21B30ED3-3B95-4671-B386-F51599E7F635}" srcOrd="1" destOrd="0" presId="urn:microsoft.com/office/officeart/2005/8/layout/orgChart1"/>
    <dgm:cxn modelId="{F31F640F-2D84-4179-9FE5-8BCE62AC4343}" type="presParOf" srcId="{BCB73035-53AB-4341-9E20-C58844A6BB31}" destId="{A2D685A0-B9AB-455E-9833-2F52A58CABD1}" srcOrd="1" destOrd="0" presId="urn:microsoft.com/office/officeart/2005/8/layout/orgChart1"/>
    <dgm:cxn modelId="{6822ECE7-4A11-475A-B56A-D1434D744300}" type="presParOf" srcId="{BCB73035-53AB-4341-9E20-C58844A6BB31}" destId="{32FC1141-6A0F-42D5-B809-04D621DAA9FB}" srcOrd="2" destOrd="0" presId="urn:microsoft.com/office/officeart/2005/8/layout/orgChart1"/>
    <dgm:cxn modelId="{8AFA970E-07C1-4580-B387-CE5B3440841F}" type="presParOf" srcId="{300973AE-82EE-4217-94D8-9DC5467A907E}" destId="{B4630B23-DDDC-44A1-9282-6D44228C37DE}" srcOrd="10" destOrd="0" presId="urn:microsoft.com/office/officeart/2005/8/layout/orgChart1"/>
    <dgm:cxn modelId="{42306A2B-1958-44A1-B4F5-B4380C110C5A}" type="presParOf" srcId="{300973AE-82EE-4217-94D8-9DC5467A907E}" destId="{929A7DC1-2C14-4FC2-8BED-5DD68B983428}" srcOrd="11" destOrd="0" presId="urn:microsoft.com/office/officeart/2005/8/layout/orgChart1"/>
    <dgm:cxn modelId="{5EEB5A82-9AAB-4A00-8F3E-36611FA84AE5}" type="presParOf" srcId="{929A7DC1-2C14-4FC2-8BED-5DD68B983428}" destId="{35BB4AFC-4227-486F-9D89-CB1B58B6B13F}" srcOrd="0" destOrd="0" presId="urn:microsoft.com/office/officeart/2005/8/layout/orgChart1"/>
    <dgm:cxn modelId="{43055065-77C7-4FC3-B384-33BE470776A6}" type="presParOf" srcId="{35BB4AFC-4227-486F-9D89-CB1B58B6B13F}" destId="{8A75D7F2-BFFB-49E3-B419-2AB201FF9489}" srcOrd="0" destOrd="0" presId="urn:microsoft.com/office/officeart/2005/8/layout/orgChart1"/>
    <dgm:cxn modelId="{CADFD31B-4FCE-459D-9798-4FF8D95B0D40}" type="presParOf" srcId="{35BB4AFC-4227-486F-9D89-CB1B58B6B13F}" destId="{A32A0C5B-FC4B-4E0D-8218-50B4B51994A2}" srcOrd="1" destOrd="0" presId="urn:microsoft.com/office/officeart/2005/8/layout/orgChart1"/>
    <dgm:cxn modelId="{6D8ABB46-EF3E-447D-9199-A9394E7758D3}" type="presParOf" srcId="{929A7DC1-2C14-4FC2-8BED-5DD68B983428}" destId="{2553BE14-49CC-435F-8BC7-299951B00849}" srcOrd="1" destOrd="0" presId="urn:microsoft.com/office/officeart/2005/8/layout/orgChart1"/>
    <dgm:cxn modelId="{6EC0F8DF-367D-4252-92CD-7B9C8B46C30A}" type="presParOf" srcId="{929A7DC1-2C14-4FC2-8BED-5DD68B983428}" destId="{E286B118-17E8-4049-B7E9-CCF41C4A1308}" srcOrd="2" destOrd="0" presId="urn:microsoft.com/office/officeart/2005/8/layout/orgChart1"/>
    <dgm:cxn modelId="{10660F5B-2692-40BC-9760-B1230BFDAD7B}" type="presParOf" srcId="{E286B118-17E8-4049-B7E9-CCF41C4A1308}" destId="{7E7F0DB3-DB32-4828-BFB6-09C88718D2EE}" srcOrd="0" destOrd="0" presId="urn:microsoft.com/office/officeart/2005/8/layout/orgChart1"/>
    <dgm:cxn modelId="{EF94D6E3-62AB-4B39-A3FC-66F35A48F988}" type="presParOf" srcId="{E286B118-17E8-4049-B7E9-CCF41C4A1308}" destId="{F2B91963-B65E-4BC7-8ABD-E58096ABD7D7}" srcOrd="1" destOrd="0" presId="urn:microsoft.com/office/officeart/2005/8/layout/orgChart1"/>
    <dgm:cxn modelId="{0AF0C0D2-AD9F-4E41-B1FF-AB427A63A096}" type="presParOf" srcId="{F2B91963-B65E-4BC7-8ABD-E58096ABD7D7}" destId="{727CB2CF-60F1-4AD1-813D-B6353BAAEED4}" srcOrd="0" destOrd="0" presId="urn:microsoft.com/office/officeart/2005/8/layout/orgChart1"/>
    <dgm:cxn modelId="{E9F139C3-3F5E-44B7-8443-ADA42C4D8CF3}" type="presParOf" srcId="{727CB2CF-60F1-4AD1-813D-B6353BAAEED4}" destId="{883B2C61-08B5-4360-A17C-2C099E8009BF}" srcOrd="0" destOrd="0" presId="urn:microsoft.com/office/officeart/2005/8/layout/orgChart1"/>
    <dgm:cxn modelId="{E7124BE7-B285-4B32-ADEB-0380ADC561A3}" type="presParOf" srcId="{727CB2CF-60F1-4AD1-813D-B6353BAAEED4}" destId="{EA0F448B-725C-4B03-9C3E-E90F1DF70F55}" srcOrd="1" destOrd="0" presId="urn:microsoft.com/office/officeart/2005/8/layout/orgChart1"/>
    <dgm:cxn modelId="{EEFC4E41-CBF9-45D7-850E-B5A8592CC16A}" type="presParOf" srcId="{F2B91963-B65E-4BC7-8ABD-E58096ABD7D7}" destId="{7823E891-8694-4EE0-8F3D-3CCFE4EBB08C}" srcOrd="1" destOrd="0" presId="urn:microsoft.com/office/officeart/2005/8/layout/orgChart1"/>
    <dgm:cxn modelId="{BEC56EBC-59D7-4DFA-9B8B-05FF09FC391D}" type="presParOf" srcId="{F2B91963-B65E-4BC7-8ABD-E58096ABD7D7}" destId="{09B0BDCF-B924-4C9B-B928-7D35A002A6AD}" srcOrd="2" destOrd="0" presId="urn:microsoft.com/office/officeart/2005/8/layout/orgChart1"/>
    <dgm:cxn modelId="{3041500A-734B-4885-AF6D-89FC3B237E07}" type="presParOf" srcId="{E286B118-17E8-4049-B7E9-CCF41C4A1308}" destId="{68EBECA0-A0E8-4B56-B416-F97781867C07}" srcOrd="2" destOrd="0" presId="urn:microsoft.com/office/officeart/2005/8/layout/orgChart1"/>
    <dgm:cxn modelId="{C80BD6C8-90A5-4C60-8C05-0D4C039199AB}" type="presParOf" srcId="{E286B118-17E8-4049-B7E9-CCF41C4A1308}" destId="{6606DF5A-7A9E-4695-B510-B04FBF3A5BFC}" srcOrd="3" destOrd="0" presId="urn:microsoft.com/office/officeart/2005/8/layout/orgChart1"/>
    <dgm:cxn modelId="{F6445121-1D5D-4544-B130-469ED900BA33}" type="presParOf" srcId="{6606DF5A-7A9E-4695-B510-B04FBF3A5BFC}" destId="{A439B885-22B0-4E77-807B-38C20BBE4AE4}" srcOrd="0" destOrd="0" presId="urn:microsoft.com/office/officeart/2005/8/layout/orgChart1"/>
    <dgm:cxn modelId="{AE7D2E28-1E33-4CC5-BD7C-A3439F1FE998}" type="presParOf" srcId="{A439B885-22B0-4E77-807B-38C20BBE4AE4}" destId="{8482C8E6-7BCB-4A57-8846-DDDC30D77A0D}" srcOrd="0" destOrd="0" presId="urn:microsoft.com/office/officeart/2005/8/layout/orgChart1"/>
    <dgm:cxn modelId="{C49286DA-4903-4110-B216-6B43601C2ADF}" type="presParOf" srcId="{A439B885-22B0-4E77-807B-38C20BBE4AE4}" destId="{72560282-3D31-4375-90D8-65A2648BDCD8}" srcOrd="1" destOrd="0" presId="urn:microsoft.com/office/officeart/2005/8/layout/orgChart1"/>
    <dgm:cxn modelId="{DC80A9C3-67A5-4053-B265-CF6E1FE7043C}" type="presParOf" srcId="{6606DF5A-7A9E-4695-B510-B04FBF3A5BFC}" destId="{59D630E7-78CF-490C-9922-27CE7A72B575}" srcOrd="1" destOrd="0" presId="urn:microsoft.com/office/officeart/2005/8/layout/orgChart1"/>
    <dgm:cxn modelId="{D1CBA8B1-4C3E-4850-B1FE-DC564697E690}" type="presParOf" srcId="{6606DF5A-7A9E-4695-B510-B04FBF3A5BFC}" destId="{AB4C7BCC-7189-4B88-9A7A-22D57EDFA292}" srcOrd="2" destOrd="0" presId="urn:microsoft.com/office/officeart/2005/8/layout/orgChart1"/>
    <dgm:cxn modelId="{28DE967C-A61F-490A-BFB1-C29013A5F910}" type="presParOf" srcId="{7ADF73E7-CCF8-4D77-A3E3-432D8044B5DD}" destId="{919C25AE-006F-461A-A377-9801FCD85D1A}" srcOrd="2" destOrd="0" presId="urn:microsoft.com/office/officeart/2005/8/layout/orgChart1"/>
    <dgm:cxn modelId="{A9FA759E-51D4-4B12-8902-9A8FA6EB4481}" type="presParOf" srcId="{919C25AE-006F-461A-A377-9801FCD85D1A}" destId="{44D7ACD0-3B5C-468A-874B-7A954A839EC0}" srcOrd="0" destOrd="0" presId="urn:microsoft.com/office/officeart/2005/8/layout/orgChart1"/>
    <dgm:cxn modelId="{49EF0675-D03F-4BE0-8945-303196F7648C}" type="presParOf" srcId="{919C25AE-006F-461A-A377-9801FCD85D1A}" destId="{0552F376-F2EC-4C96-B9A5-050824CF3DB1}" srcOrd="1" destOrd="0" presId="urn:microsoft.com/office/officeart/2005/8/layout/orgChart1"/>
    <dgm:cxn modelId="{E68E2332-DD40-4468-BF28-B140F6215CF9}" type="presParOf" srcId="{0552F376-F2EC-4C96-B9A5-050824CF3DB1}" destId="{5FB95EE6-A287-4563-B331-331A3CCBA9D1}" srcOrd="0" destOrd="0" presId="urn:microsoft.com/office/officeart/2005/8/layout/orgChart1"/>
    <dgm:cxn modelId="{7C814032-60B1-417D-9AAF-D0B7A51A35C9}" type="presParOf" srcId="{5FB95EE6-A287-4563-B331-331A3CCBA9D1}" destId="{969041AE-5FAD-467A-B745-B0816561CD7C}" srcOrd="0" destOrd="0" presId="urn:microsoft.com/office/officeart/2005/8/layout/orgChart1"/>
    <dgm:cxn modelId="{E2387F86-B476-4BFE-A6E8-2E92CC7CAA8F}" type="presParOf" srcId="{5FB95EE6-A287-4563-B331-331A3CCBA9D1}" destId="{58342F25-8C53-4C32-9EEA-C62FB62875E5}" srcOrd="1" destOrd="0" presId="urn:microsoft.com/office/officeart/2005/8/layout/orgChart1"/>
    <dgm:cxn modelId="{3C8CCB21-B947-48DC-9862-CC8CA0DEC15C}" type="presParOf" srcId="{0552F376-F2EC-4C96-B9A5-050824CF3DB1}" destId="{146FBBD2-0416-45BF-A908-7A007AEA8FD2}" srcOrd="1" destOrd="0" presId="urn:microsoft.com/office/officeart/2005/8/layout/orgChart1"/>
    <dgm:cxn modelId="{F1EDA1B1-1C0E-4D15-A43D-3385D2B8EE6A}" type="presParOf" srcId="{0552F376-F2EC-4C96-B9A5-050824CF3DB1}" destId="{3ACF0448-7139-4540-8112-C6468E39ED9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8434056-F508-43AE-8BF6-6B4B1B6E7B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3D7E25-EF7F-4FA0-AA0F-67225F821FFA}">
      <dgm:prSet phldrT="[Texto]" custT="1"/>
      <dgm:spPr/>
      <dgm:t>
        <a:bodyPr/>
        <a:lstStyle/>
        <a:p>
          <a:r>
            <a:rPr lang="es-ES" sz="1200" dirty="0"/>
            <a:t>Responsable Área Nutrición</a:t>
          </a:r>
        </a:p>
      </dgm:t>
    </dgm:pt>
    <dgm:pt modelId="{D4F25A08-3131-4421-9FEE-C4D768A740CA}" type="parTrans" cxnId="{3A59DB61-6550-4240-8AD1-CF13AE26B075}">
      <dgm:prSet/>
      <dgm:spPr/>
      <dgm:t>
        <a:bodyPr/>
        <a:lstStyle/>
        <a:p>
          <a:endParaRPr lang="es-ES" sz="1200"/>
        </a:p>
      </dgm:t>
    </dgm:pt>
    <dgm:pt modelId="{C8023890-EE5A-4BFD-9DB3-230CE1239903}" type="sibTrans" cxnId="{3A59DB61-6550-4240-8AD1-CF13AE26B075}">
      <dgm:prSet/>
      <dgm:spPr/>
      <dgm:t>
        <a:bodyPr/>
        <a:lstStyle/>
        <a:p>
          <a:endParaRPr lang="es-ES" sz="1200"/>
        </a:p>
      </dgm:t>
    </dgm:pt>
    <dgm:pt modelId="{60C83FD2-0181-431E-A2F5-860EF264797A}">
      <dgm:prSet phldrT="[Texto]" custT="1"/>
      <dgm:spPr/>
      <dgm:t>
        <a:bodyPr/>
        <a:lstStyle/>
        <a:p>
          <a:r>
            <a:rPr lang="es-ES" sz="1200" dirty="0"/>
            <a:t>Casa Club del Adulto Mayor “Los Altos”</a:t>
          </a:r>
        </a:p>
      </dgm:t>
    </dgm:pt>
    <dgm:pt modelId="{DD944E90-110E-46CB-AB60-281E26144CB4}" type="parTrans" cxnId="{24EE4200-DDE5-4148-8451-1371B5E5E7EF}">
      <dgm:prSet/>
      <dgm:spPr/>
      <dgm:t>
        <a:bodyPr/>
        <a:lstStyle/>
        <a:p>
          <a:endParaRPr lang="es-ES" sz="1200"/>
        </a:p>
      </dgm:t>
    </dgm:pt>
    <dgm:pt modelId="{56B961FB-0C80-4C55-BBEA-ACCECE97DF87}" type="sibTrans" cxnId="{24EE4200-DDE5-4148-8451-1371B5E5E7EF}">
      <dgm:prSet/>
      <dgm:spPr/>
      <dgm:t>
        <a:bodyPr/>
        <a:lstStyle/>
        <a:p>
          <a:endParaRPr lang="es-ES" sz="1200"/>
        </a:p>
      </dgm:t>
    </dgm:pt>
    <dgm:pt modelId="{EF37A711-1C91-4E12-AC84-D3BC1973CB4A}">
      <dgm:prSet phldrT="[Texto]" custT="1"/>
      <dgm:spPr/>
      <dgm:t>
        <a:bodyPr/>
        <a:lstStyle/>
        <a:p>
          <a:r>
            <a:rPr lang="es-ES" sz="1200" dirty="0"/>
            <a:t>Estancia Infantil “Eva Molina de Toscano”</a:t>
          </a:r>
        </a:p>
      </dgm:t>
    </dgm:pt>
    <dgm:pt modelId="{C47D2BC5-5ACB-4DDF-A38D-D5712E1A9454}" type="parTrans" cxnId="{9C390624-0292-47E8-AD73-1893A976C70F}">
      <dgm:prSet/>
      <dgm:spPr/>
      <dgm:t>
        <a:bodyPr/>
        <a:lstStyle/>
        <a:p>
          <a:endParaRPr lang="es-ES" sz="1200"/>
        </a:p>
      </dgm:t>
    </dgm:pt>
    <dgm:pt modelId="{F831AE6F-5FF6-4FA7-ABF9-BE7A2C232461}" type="sibTrans" cxnId="{9C390624-0292-47E8-AD73-1893A976C70F}">
      <dgm:prSet/>
      <dgm:spPr/>
      <dgm:t>
        <a:bodyPr/>
        <a:lstStyle/>
        <a:p>
          <a:endParaRPr lang="es-ES" sz="1200"/>
        </a:p>
      </dgm:t>
    </dgm:pt>
    <dgm:pt modelId="{D3AFE6F6-D67B-4C67-94C8-7CD59AB7C26C}">
      <dgm:prSet phldrT="[Texto]" custT="1"/>
      <dgm:spPr/>
      <dgm:t>
        <a:bodyPr/>
        <a:lstStyle/>
        <a:p>
          <a:r>
            <a:rPr lang="es-ES" sz="1200" dirty="0"/>
            <a:t>Casa Hogar Nueva Esperanza</a:t>
          </a:r>
        </a:p>
      </dgm:t>
    </dgm:pt>
    <dgm:pt modelId="{FE3EB390-48B7-4C1D-B410-73D6DD9022F4}" type="sibTrans" cxnId="{AF62F3A9-7B50-4647-AC0B-0DF6E9817667}">
      <dgm:prSet/>
      <dgm:spPr/>
      <dgm:t>
        <a:bodyPr/>
        <a:lstStyle/>
        <a:p>
          <a:endParaRPr lang="es-ES" sz="1200"/>
        </a:p>
      </dgm:t>
    </dgm:pt>
    <dgm:pt modelId="{C8941AA4-FB3A-49F3-B833-221E21D72936}" type="parTrans" cxnId="{AF62F3A9-7B50-4647-AC0B-0DF6E9817667}">
      <dgm:prSet/>
      <dgm:spPr/>
      <dgm:t>
        <a:bodyPr/>
        <a:lstStyle/>
        <a:p>
          <a:endParaRPr lang="es-ES" sz="1200"/>
        </a:p>
      </dgm:t>
    </dgm:pt>
    <dgm:pt modelId="{2A61A6C6-B484-421A-876E-71BF0E84090F}">
      <dgm:prSet custT="1"/>
      <dgm:spPr/>
      <dgm:t>
        <a:bodyPr/>
        <a:lstStyle/>
        <a:p>
          <a:r>
            <a:rPr lang="es-ES" sz="1200" dirty="0"/>
            <a:t>Estancia Infantil Rosario Garza Sada</a:t>
          </a:r>
        </a:p>
      </dgm:t>
    </dgm:pt>
    <dgm:pt modelId="{917980C6-825F-4F16-96BC-A160E6F0133B}" type="parTrans" cxnId="{7AAFA6EB-A166-42DB-AE1E-F6D9A1174ADC}">
      <dgm:prSet/>
      <dgm:spPr/>
      <dgm:t>
        <a:bodyPr/>
        <a:lstStyle/>
        <a:p>
          <a:endParaRPr lang="es-ES" sz="1200"/>
        </a:p>
      </dgm:t>
    </dgm:pt>
    <dgm:pt modelId="{08C4EEA8-4F86-40B2-8F64-55A6524EB2C6}" type="sibTrans" cxnId="{7AAFA6EB-A166-42DB-AE1E-F6D9A1174ADC}">
      <dgm:prSet/>
      <dgm:spPr/>
      <dgm:t>
        <a:bodyPr/>
        <a:lstStyle/>
        <a:p>
          <a:endParaRPr lang="es-ES" sz="1200"/>
        </a:p>
      </dgm:t>
    </dgm:pt>
    <dgm:pt modelId="{BA2DF633-AE3D-428B-9531-F9412AAFE2E8}" type="asst">
      <dgm:prSet custT="1"/>
      <dgm:spPr/>
      <dgm:t>
        <a:bodyPr/>
        <a:lstStyle/>
        <a:p>
          <a:r>
            <a:rPr lang="es-ES" sz="1200" dirty="0"/>
            <a:t>Cocineros (as)</a:t>
          </a:r>
        </a:p>
      </dgm:t>
    </dgm:pt>
    <dgm:pt modelId="{EE3200BC-6D18-42A7-B3C9-91E2D3E96DCC}" type="parTrans" cxnId="{29DDE3AE-B417-4808-BBD5-D8E08E316C88}">
      <dgm:prSet/>
      <dgm:spPr/>
      <dgm:t>
        <a:bodyPr/>
        <a:lstStyle/>
        <a:p>
          <a:endParaRPr lang="es-ES" sz="1200"/>
        </a:p>
      </dgm:t>
    </dgm:pt>
    <dgm:pt modelId="{D2576B2D-C619-4186-AAD1-A0FC6B3B844D}" type="sibTrans" cxnId="{29DDE3AE-B417-4808-BBD5-D8E08E316C88}">
      <dgm:prSet/>
      <dgm:spPr/>
      <dgm:t>
        <a:bodyPr/>
        <a:lstStyle/>
        <a:p>
          <a:endParaRPr lang="es-ES" sz="1200"/>
        </a:p>
      </dgm:t>
    </dgm:pt>
    <dgm:pt modelId="{4A32B4FE-09F7-43BE-9579-0A69540AEBF4}" type="asst">
      <dgm:prSet custT="1"/>
      <dgm:spPr/>
      <dgm:t>
        <a:bodyPr/>
        <a:lstStyle/>
        <a:p>
          <a:r>
            <a:rPr lang="es-ES" sz="1200" dirty="0"/>
            <a:t>Cocinero (a) </a:t>
          </a:r>
        </a:p>
      </dgm:t>
    </dgm:pt>
    <dgm:pt modelId="{EC0961E0-CA2F-43D3-A6E8-FAE6FC7EE458}" type="parTrans" cxnId="{59A5F464-FA52-46E9-8363-4DE55383849E}">
      <dgm:prSet/>
      <dgm:spPr/>
      <dgm:t>
        <a:bodyPr/>
        <a:lstStyle/>
        <a:p>
          <a:endParaRPr lang="es-ES" sz="1200"/>
        </a:p>
      </dgm:t>
    </dgm:pt>
    <dgm:pt modelId="{2F246EC5-9168-47C9-964B-25BA569AA1DF}" type="sibTrans" cxnId="{59A5F464-FA52-46E9-8363-4DE55383849E}">
      <dgm:prSet/>
      <dgm:spPr/>
      <dgm:t>
        <a:bodyPr/>
        <a:lstStyle/>
        <a:p>
          <a:endParaRPr lang="es-ES" sz="1200"/>
        </a:p>
      </dgm:t>
    </dgm:pt>
    <dgm:pt modelId="{C5DB06DD-08F8-4E41-8760-567A700A16C1}" type="asst">
      <dgm:prSet custT="1"/>
      <dgm:spPr/>
      <dgm:t>
        <a:bodyPr/>
        <a:lstStyle/>
        <a:p>
          <a:r>
            <a:rPr lang="es-ES" sz="1200" dirty="0"/>
            <a:t>Encargado (a) Sección </a:t>
          </a:r>
        </a:p>
      </dgm:t>
    </dgm:pt>
    <dgm:pt modelId="{E9CC5E19-FCEC-41D6-8A39-BA9388E59691}" type="parTrans" cxnId="{6387D038-5679-41AE-BCFB-1C477C8C557F}">
      <dgm:prSet/>
      <dgm:spPr/>
      <dgm:t>
        <a:bodyPr/>
        <a:lstStyle/>
        <a:p>
          <a:endParaRPr lang="es-ES" sz="1200"/>
        </a:p>
      </dgm:t>
    </dgm:pt>
    <dgm:pt modelId="{EDEC4BF0-29B4-4E3A-80BC-563B21BA1DFB}" type="sibTrans" cxnId="{6387D038-5679-41AE-BCFB-1C477C8C557F}">
      <dgm:prSet/>
      <dgm:spPr/>
      <dgm:t>
        <a:bodyPr/>
        <a:lstStyle/>
        <a:p>
          <a:endParaRPr lang="es-ES" sz="1200"/>
        </a:p>
      </dgm:t>
    </dgm:pt>
    <dgm:pt modelId="{D7037A01-0EB2-450A-AAAE-44F9BE6CD8DA}" type="asst">
      <dgm:prSet custT="1"/>
      <dgm:spPr/>
      <dgm:t>
        <a:bodyPr/>
        <a:lstStyle/>
        <a:p>
          <a:r>
            <a:rPr lang="es-ES" sz="1200" dirty="0"/>
            <a:t>Cocinero (a) </a:t>
          </a:r>
        </a:p>
      </dgm:t>
    </dgm:pt>
    <dgm:pt modelId="{592CF903-10EB-4DBE-B72F-B4FE4ABACE16}" type="parTrans" cxnId="{2D31AD0E-E296-42E0-BEF8-921AA4074DC4}">
      <dgm:prSet/>
      <dgm:spPr/>
      <dgm:t>
        <a:bodyPr/>
        <a:lstStyle/>
        <a:p>
          <a:endParaRPr lang="es-ES" sz="1200"/>
        </a:p>
      </dgm:t>
    </dgm:pt>
    <dgm:pt modelId="{62499FBD-881E-422E-BECD-E9CAC4C9E757}" type="sibTrans" cxnId="{2D31AD0E-E296-42E0-BEF8-921AA4074DC4}">
      <dgm:prSet/>
      <dgm:spPr/>
      <dgm:t>
        <a:bodyPr/>
        <a:lstStyle/>
        <a:p>
          <a:endParaRPr lang="es-ES" sz="1200"/>
        </a:p>
      </dgm:t>
    </dgm:pt>
    <dgm:pt modelId="{9DA018DD-DC8B-4B10-885B-0A155CCE30DB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E86E6A38-3FEC-40E0-9755-4A196AB081CA}" type="parTrans" cxnId="{30B37CC9-90A5-4C63-94ED-CAF7C77126B2}">
      <dgm:prSet/>
      <dgm:spPr/>
      <dgm:t>
        <a:bodyPr/>
        <a:lstStyle/>
        <a:p>
          <a:endParaRPr lang="es-ES" sz="1200"/>
        </a:p>
      </dgm:t>
    </dgm:pt>
    <dgm:pt modelId="{328A8F66-8708-4EE8-ADB4-2F53F3DF213F}" type="sibTrans" cxnId="{30B37CC9-90A5-4C63-94ED-CAF7C77126B2}">
      <dgm:prSet/>
      <dgm:spPr/>
      <dgm:t>
        <a:bodyPr/>
        <a:lstStyle/>
        <a:p>
          <a:endParaRPr lang="es-ES" sz="1200"/>
        </a:p>
      </dgm:t>
    </dgm:pt>
    <dgm:pt modelId="{E74E6C83-D808-47E0-A0AC-47297805A547}">
      <dgm:prSet custT="1"/>
      <dgm:spPr/>
      <dgm:t>
        <a:bodyPr/>
        <a:lstStyle/>
        <a:p>
          <a:r>
            <a:rPr lang="es-ES" sz="1200" dirty="0"/>
            <a:t>Casa Club del Adulto Mayor “Canoas”</a:t>
          </a:r>
        </a:p>
      </dgm:t>
    </dgm:pt>
    <dgm:pt modelId="{C4B22262-0872-4241-981C-34A57FB90707}" type="parTrans" cxnId="{DAFD83E0-08A9-4ACC-9FA5-FE9DB8CB025D}">
      <dgm:prSet/>
      <dgm:spPr/>
      <dgm:t>
        <a:bodyPr/>
        <a:lstStyle/>
        <a:p>
          <a:endParaRPr lang="es-ES" sz="1200"/>
        </a:p>
      </dgm:t>
    </dgm:pt>
    <dgm:pt modelId="{18C86F8F-6468-4F11-BCF9-02F77AEF2AD0}" type="sibTrans" cxnId="{DAFD83E0-08A9-4ACC-9FA5-FE9DB8CB025D}">
      <dgm:prSet/>
      <dgm:spPr/>
      <dgm:t>
        <a:bodyPr/>
        <a:lstStyle/>
        <a:p>
          <a:endParaRPr lang="es-ES" sz="1200"/>
        </a:p>
      </dgm:t>
    </dgm:pt>
    <dgm:pt modelId="{58F31CE3-DEBC-44AC-AD03-960D45B0F9A8}" type="asst">
      <dgm:prSet custT="1"/>
      <dgm:spPr/>
      <dgm:t>
        <a:bodyPr/>
        <a:lstStyle/>
        <a:p>
          <a:r>
            <a:rPr lang="es-ES" sz="1200" dirty="0"/>
            <a:t>Cocinero (a) </a:t>
          </a:r>
        </a:p>
      </dgm:t>
    </dgm:pt>
    <dgm:pt modelId="{05A7F574-A79C-418B-9713-FD8CCF9A11A1}" type="parTrans" cxnId="{4F1D9B62-9A7C-4F01-BD90-AD49EC79DEF0}">
      <dgm:prSet/>
      <dgm:spPr/>
      <dgm:t>
        <a:bodyPr/>
        <a:lstStyle/>
        <a:p>
          <a:endParaRPr lang="es-ES" sz="1200"/>
        </a:p>
      </dgm:t>
    </dgm:pt>
    <dgm:pt modelId="{6C2A1875-0E4D-429C-8EA8-75077095BF8C}" type="sibTrans" cxnId="{4F1D9B62-9A7C-4F01-BD90-AD49EC79DEF0}">
      <dgm:prSet/>
      <dgm:spPr/>
      <dgm:t>
        <a:bodyPr/>
        <a:lstStyle/>
        <a:p>
          <a:endParaRPr lang="es-ES" sz="1200"/>
        </a:p>
      </dgm:t>
    </dgm:pt>
    <dgm:pt modelId="{632616C3-2611-4C27-8A7D-BBD7A0E8C647}">
      <dgm:prSet custT="1"/>
      <dgm:spPr/>
      <dgm:t>
        <a:bodyPr/>
        <a:lstStyle/>
        <a:p>
          <a:r>
            <a:rPr lang="es-ES" sz="1200" dirty="0"/>
            <a:t>Guardería Especial</a:t>
          </a:r>
        </a:p>
      </dgm:t>
    </dgm:pt>
    <dgm:pt modelId="{0BE66C7B-DDD0-48A1-9006-F2BB88AD5B0B}" type="parTrans" cxnId="{1E38D259-2D65-40CA-A2C6-C8DF329A2F73}">
      <dgm:prSet/>
      <dgm:spPr/>
      <dgm:t>
        <a:bodyPr/>
        <a:lstStyle/>
        <a:p>
          <a:endParaRPr lang="es-ES" sz="1200"/>
        </a:p>
      </dgm:t>
    </dgm:pt>
    <dgm:pt modelId="{DFEB198E-1912-4BDD-936E-FF2130DCC785}" type="sibTrans" cxnId="{1E38D259-2D65-40CA-A2C6-C8DF329A2F73}">
      <dgm:prSet/>
      <dgm:spPr/>
      <dgm:t>
        <a:bodyPr/>
        <a:lstStyle/>
        <a:p>
          <a:endParaRPr lang="es-ES" sz="1200"/>
        </a:p>
      </dgm:t>
    </dgm:pt>
    <dgm:pt modelId="{66DC9E78-3937-4AB5-B8F6-C19CB27E0B6A}" type="asst">
      <dgm:prSet custT="1"/>
      <dgm:spPr/>
      <dgm:t>
        <a:bodyPr/>
        <a:lstStyle/>
        <a:p>
          <a:r>
            <a:rPr lang="es-ES" sz="1200" dirty="0"/>
            <a:t>Cocineros( as) </a:t>
          </a:r>
        </a:p>
      </dgm:t>
    </dgm:pt>
    <dgm:pt modelId="{FCD3CDC6-34E2-4720-812A-26F52D432656}" type="parTrans" cxnId="{58C3C062-28B5-4433-8770-42183D023A14}">
      <dgm:prSet/>
      <dgm:spPr/>
      <dgm:t>
        <a:bodyPr/>
        <a:lstStyle/>
        <a:p>
          <a:endParaRPr lang="es-ES" sz="1200"/>
        </a:p>
      </dgm:t>
    </dgm:pt>
    <dgm:pt modelId="{20660BE5-AF40-4AF7-BEBC-A6BDBE158E99}" type="sibTrans" cxnId="{58C3C062-28B5-4433-8770-42183D023A14}">
      <dgm:prSet/>
      <dgm:spPr/>
      <dgm:t>
        <a:bodyPr/>
        <a:lstStyle/>
        <a:p>
          <a:endParaRPr lang="es-ES" sz="1200"/>
        </a:p>
      </dgm:t>
    </dgm:pt>
    <dgm:pt modelId="{61B6F809-92F9-4E56-94DB-C32482AEF419}" type="asst">
      <dgm:prSet custT="1"/>
      <dgm:spPr/>
      <dgm:t>
        <a:bodyPr/>
        <a:lstStyle/>
        <a:p>
          <a:r>
            <a:rPr lang="es-ES" sz="1200" dirty="0"/>
            <a:t>Cocineros (as) </a:t>
          </a:r>
        </a:p>
      </dgm:t>
    </dgm:pt>
    <dgm:pt modelId="{D26B2133-186D-45A9-84E1-8AB56BA5B5EC}" type="parTrans" cxnId="{B8FF8CA5-3B33-4CB2-AFDB-2852E22B53E9}">
      <dgm:prSet/>
      <dgm:spPr/>
      <dgm:t>
        <a:bodyPr/>
        <a:lstStyle/>
        <a:p>
          <a:endParaRPr lang="es-ES" sz="1200"/>
        </a:p>
      </dgm:t>
    </dgm:pt>
    <dgm:pt modelId="{BD8BCA8E-97AF-43AE-A1F5-EE73BCCAE67E}" type="sibTrans" cxnId="{B8FF8CA5-3B33-4CB2-AFDB-2852E22B53E9}">
      <dgm:prSet/>
      <dgm:spPr/>
      <dgm:t>
        <a:bodyPr/>
        <a:lstStyle/>
        <a:p>
          <a:endParaRPr lang="es-ES" sz="1200"/>
        </a:p>
      </dgm:t>
    </dgm:pt>
    <dgm:pt modelId="{1BA873A2-153E-4D70-9819-124085DA87E7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053F5AC5-5AA2-4F93-A9C9-FB88A8A7FE38}" type="parTrans" cxnId="{FB19144F-41B7-43A3-91D2-F7B675CF7A4B}">
      <dgm:prSet/>
      <dgm:spPr/>
      <dgm:t>
        <a:bodyPr/>
        <a:lstStyle/>
        <a:p>
          <a:endParaRPr lang="es-ES" sz="1200"/>
        </a:p>
      </dgm:t>
    </dgm:pt>
    <dgm:pt modelId="{831217F8-CC53-4301-957B-1BD35F8B77EE}" type="sibTrans" cxnId="{FB19144F-41B7-43A3-91D2-F7B675CF7A4B}">
      <dgm:prSet/>
      <dgm:spPr/>
      <dgm:t>
        <a:bodyPr/>
        <a:lstStyle/>
        <a:p>
          <a:endParaRPr lang="es-ES" sz="1200"/>
        </a:p>
      </dgm:t>
    </dgm:pt>
    <dgm:pt modelId="{F58C5111-36E6-4E41-BCB3-4608E91A8694}" type="pres">
      <dgm:prSet presAssocID="{88434056-F508-43AE-8BF6-6B4B1B6E7BD5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7ADF73E7-CCF8-4D77-A3E3-432D8044B5DD}" type="pres">
      <dgm:prSet presAssocID="{EE3D7E25-EF7F-4FA0-AA0F-67225F821FFA}" presName="hierRoot1" presStyleCnt="0">
        <dgm:presLayoutVars>
          <dgm:hierBranch val="init"/>
        </dgm:presLayoutVars>
      </dgm:prSet>
      <dgm:spPr/>
    </dgm:pt>
    <dgm:pt modelId="{F1264521-93D8-4D53-A6BF-E7755CF179E1}" type="pres">
      <dgm:prSet presAssocID="{EE3D7E25-EF7F-4FA0-AA0F-67225F821FFA}" presName="rootComposite1" presStyleCnt="0"/>
      <dgm:spPr/>
    </dgm:pt>
    <dgm:pt modelId="{26582EBC-87EC-4177-8036-568D3291C7C6}" type="pres">
      <dgm:prSet presAssocID="{EE3D7E25-EF7F-4FA0-AA0F-67225F821FFA}" presName="rootText1" presStyleLbl="node0" presStyleIdx="0" presStyleCnt="1" custScaleX="246794" custScaleY="195735" custLinFactNeighborX="-2676" custLinFactNeighborY="-90994">
        <dgm:presLayoutVars>
          <dgm:chPref val="3"/>
        </dgm:presLayoutVars>
      </dgm:prSet>
      <dgm:spPr/>
    </dgm:pt>
    <dgm:pt modelId="{AB7E3A99-8A48-47C7-872B-9D483D0638FD}" type="pres">
      <dgm:prSet presAssocID="{EE3D7E25-EF7F-4FA0-AA0F-67225F821FFA}" presName="rootConnector1" presStyleLbl="node1" presStyleIdx="0" presStyleCnt="0"/>
      <dgm:spPr/>
    </dgm:pt>
    <dgm:pt modelId="{300973AE-82EE-4217-94D8-9DC5467A907E}" type="pres">
      <dgm:prSet presAssocID="{EE3D7E25-EF7F-4FA0-AA0F-67225F821FFA}" presName="hierChild2" presStyleCnt="0"/>
      <dgm:spPr/>
    </dgm:pt>
    <dgm:pt modelId="{FE3B2B49-9D8B-49C6-A8C2-E06137CC4262}" type="pres">
      <dgm:prSet presAssocID="{0BE66C7B-DDD0-48A1-9006-F2BB88AD5B0B}" presName="Name37" presStyleLbl="parChTrans1D2" presStyleIdx="0" presStyleCnt="6"/>
      <dgm:spPr/>
    </dgm:pt>
    <dgm:pt modelId="{533DC0D9-2C44-4A69-A505-01A15B81DCBE}" type="pres">
      <dgm:prSet presAssocID="{632616C3-2611-4C27-8A7D-BBD7A0E8C647}" presName="hierRoot2" presStyleCnt="0">
        <dgm:presLayoutVars>
          <dgm:hierBranch val="init"/>
        </dgm:presLayoutVars>
      </dgm:prSet>
      <dgm:spPr/>
    </dgm:pt>
    <dgm:pt modelId="{F085DE94-D904-4B42-9396-B62E1C0BBC37}" type="pres">
      <dgm:prSet presAssocID="{632616C3-2611-4C27-8A7D-BBD7A0E8C647}" presName="rootComposite" presStyleCnt="0"/>
      <dgm:spPr/>
    </dgm:pt>
    <dgm:pt modelId="{AF1D7C45-1204-4533-A388-081C6AD4D627}" type="pres">
      <dgm:prSet presAssocID="{632616C3-2611-4C27-8A7D-BBD7A0E8C647}" presName="rootText" presStyleLbl="node2" presStyleIdx="0" presStyleCnt="6" custScaleX="161885" custScaleY="140421" custLinFactNeighborX="-29680">
        <dgm:presLayoutVars>
          <dgm:chPref val="3"/>
        </dgm:presLayoutVars>
      </dgm:prSet>
      <dgm:spPr/>
    </dgm:pt>
    <dgm:pt modelId="{7F9EBC5F-5667-4E03-AE98-A1B406925B36}" type="pres">
      <dgm:prSet presAssocID="{632616C3-2611-4C27-8A7D-BBD7A0E8C647}" presName="rootConnector" presStyleLbl="node2" presStyleIdx="0" presStyleCnt="6"/>
      <dgm:spPr/>
    </dgm:pt>
    <dgm:pt modelId="{64E6190C-CD91-4C90-881E-87284ACA62EF}" type="pres">
      <dgm:prSet presAssocID="{632616C3-2611-4C27-8A7D-BBD7A0E8C647}" presName="hierChild4" presStyleCnt="0"/>
      <dgm:spPr/>
    </dgm:pt>
    <dgm:pt modelId="{26356C01-F208-4D3A-8A25-9DF7C8A9064D}" type="pres">
      <dgm:prSet presAssocID="{632616C3-2611-4C27-8A7D-BBD7A0E8C647}" presName="hierChild5" presStyleCnt="0"/>
      <dgm:spPr/>
    </dgm:pt>
    <dgm:pt modelId="{CC8F173C-634B-46E9-90CC-8DB746B2FA06}" type="pres">
      <dgm:prSet presAssocID="{FCD3CDC6-34E2-4720-812A-26F52D432656}" presName="Name111" presStyleLbl="parChTrans1D3" presStyleIdx="0" presStyleCnt="9"/>
      <dgm:spPr/>
    </dgm:pt>
    <dgm:pt modelId="{2B6C53A2-4891-41BE-94AE-BD62ECB55F6D}" type="pres">
      <dgm:prSet presAssocID="{66DC9E78-3937-4AB5-B8F6-C19CB27E0B6A}" presName="hierRoot3" presStyleCnt="0">
        <dgm:presLayoutVars>
          <dgm:hierBranch val="init"/>
        </dgm:presLayoutVars>
      </dgm:prSet>
      <dgm:spPr/>
    </dgm:pt>
    <dgm:pt modelId="{0E5D6FEE-2419-4D1F-A19A-DE7B475CE3E8}" type="pres">
      <dgm:prSet presAssocID="{66DC9E78-3937-4AB5-B8F6-C19CB27E0B6A}" presName="rootComposite3" presStyleCnt="0"/>
      <dgm:spPr/>
    </dgm:pt>
    <dgm:pt modelId="{62E88A05-EECE-43A1-B631-1A5830062ACD}" type="pres">
      <dgm:prSet presAssocID="{66DC9E78-3937-4AB5-B8F6-C19CB27E0B6A}" presName="rootText3" presStyleLbl="asst2" presStyleIdx="0" presStyleCnt="9" custScaleX="160288" custScaleY="121137" custLinFactNeighborX="-16396">
        <dgm:presLayoutVars>
          <dgm:chPref val="3"/>
        </dgm:presLayoutVars>
      </dgm:prSet>
      <dgm:spPr/>
    </dgm:pt>
    <dgm:pt modelId="{D76DD797-0D0B-4520-B946-60959A237EB3}" type="pres">
      <dgm:prSet presAssocID="{66DC9E78-3937-4AB5-B8F6-C19CB27E0B6A}" presName="rootConnector3" presStyleLbl="asst2" presStyleIdx="0" presStyleCnt="9"/>
      <dgm:spPr/>
    </dgm:pt>
    <dgm:pt modelId="{C31F625A-A7BD-4066-98E4-9239CF9CBBF2}" type="pres">
      <dgm:prSet presAssocID="{66DC9E78-3937-4AB5-B8F6-C19CB27E0B6A}" presName="hierChild6" presStyleCnt="0"/>
      <dgm:spPr/>
    </dgm:pt>
    <dgm:pt modelId="{A032098C-2995-455D-BE2E-FEE837BC289C}" type="pres">
      <dgm:prSet presAssocID="{66DC9E78-3937-4AB5-B8F6-C19CB27E0B6A}" presName="hierChild7" presStyleCnt="0"/>
      <dgm:spPr/>
    </dgm:pt>
    <dgm:pt modelId="{8BC76A14-62F1-4267-8F59-3A4540C64D50}" type="pres">
      <dgm:prSet presAssocID="{C4B22262-0872-4241-981C-34A57FB90707}" presName="Name37" presStyleLbl="parChTrans1D2" presStyleIdx="1" presStyleCnt="6"/>
      <dgm:spPr/>
    </dgm:pt>
    <dgm:pt modelId="{49D17058-A0DF-4222-819B-83DC2144EF44}" type="pres">
      <dgm:prSet presAssocID="{E74E6C83-D808-47E0-A0AC-47297805A547}" presName="hierRoot2" presStyleCnt="0">
        <dgm:presLayoutVars>
          <dgm:hierBranch val="init"/>
        </dgm:presLayoutVars>
      </dgm:prSet>
      <dgm:spPr/>
    </dgm:pt>
    <dgm:pt modelId="{46A3989E-D8DC-4BC7-853B-C13A4CAD0B19}" type="pres">
      <dgm:prSet presAssocID="{E74E6C83-D808-47E0-A0AC-47297805A547}" presName="rootComposite" presStyleCnt="0"/>
      <dgm:spPr/>
    </dgm:pt>
    <dgm:pt modelId="{CE13C67C-D5D7-4C79-9E0E-F8F7D87783EF}" type="pres">
      <dgm:prSet presAssocID="{E74E6C83-D808-47E0-A0AC-47297805A547}" presName="rootText" presStyleLbl="node2" presStyleIdx="1" presStyleCnt="6" custScaleX="159539" custScaleY="169592" custLinFactNeighborX="-42674">
        <dgm:presLayoutVars>
          <dgm:chPref val="3"/>
        </dgm:presLayoutVars>
      </dgm:prSet>
      <dgm:spPr/>
    </dgm:pt>
    <dgm:pt modelId="{938B1F80-24D3-4306-8F78-5A40CC8B994E}" type="pres">
      <dgm:prSet presAssocID="{E74E6C83-D808-47E0-A0AC-47297805A547}" presName="rootConnector" presStyleLbl="node2" presStyleIdx="1" presStyleCnt="6"/>
      <dgm:spPr/>
    </dgm:pt>
    <dgm:pt modelId="{DFB9FFEC-0D02-4435-8324-72182CA6D39F}" type="pres">
      <dgm:prSet presAssocID="{E74E6C83-D808-47E0-A0AC-47297805A547}" presName="hierChild4" presStyleCnt="0"/>
      <dgm:spPr/>
    </dgm:pt>
    <dgm:pt modelId="{ED87E459-8934-483A-8BE7-DA891ACB37FE}" type="pres">
      <dgm:prSet presAssocID="{E74E6C83-D808-47E0-A0AC-47297805A547}" presName="hierChild5" presStyleCnt="0"/>
      <dgm:spPr/>
    </dgm:pt>
    <dgm:pt modelId="{6728BABE-9D37-414D-899A-712B2ACEDB51}" type="pres">
      <dgm:prSet presAssocID="{05A7F574-A79C-418B-9713-FD8CCF9A11A1}" presName="Name111" presStyleLbl="parChTrans1D3" presStyleIdx="1" presStyleCnt="9"/>
      <dgm:spPr/>
    </dgm:pt>
    <dgm:pt modelId="{3F760BD1-2CFE-4A33-A6B1-05C65E134164}" type="pres">
      <dgm:prSet presAssocID="{58F31CE3-DEBC-44AC-AD03-960D45B0F9A8}" presName="hierRoot3" presStyleCnt="0">
        <dgm:presLayoutVars>
          <dgm:hierBranch val="init"/>
        </dgm:presLayoutVars>
      </dgm:prSet>
      <dgm:spPr/>
    </dgm:pt>
    <dgm:pt modelId="{B98DE8DE-3CE0-43E1-A398-1246D534FD5D}" type="pres">
      <dgm:prSet presAssocID="{58F31CE3-DEBC-44AC-AD03-960D45B0F9A8}" presName="rootComposite3" presStyleCnt="0"/>
      <dgm:spPr/>
    </dgm:pt>
    <dgm:pt modelId="{C9BE9CAE-08D8-4AA2-91EC-9CBEE3BF6C5F}" type="pres">
      <dgm:prSet presAssocID="{58F31CE3-DEBC-44AC-AD03-960D45B0F9A8}" presName="rootText3" presStyleLbl="asst2" presStyleIdx="1" presStyleCnt="9" custScaleX="142301" custLinFactY="63828" custLinFactNeighborX="-26540" custLinFactNeighborY="100000">
        <dgm:presLayoutVars>
          <dgm:chPref val="3"/>
        </dgm:presLayoutVars>
      </dgm:prSet>
      <dgm:spPr/>
    </dgm:pt>
    <dgm:pt modelId="{D853702C-232B-46E6-B62F-3E29BE331A37}" type="pres">
      <dgm:prSet presAssocID="{58F31CE3-DEBC-44AC-AD03-960D45B0F9A8}" presName="rootConnector3" presStyleLbl="asst2" presStyleIdx="1" presStyleCnt="9"/>
      <dgm:spPr/>
    </dgm:pt>
    <dgm:pt modelId="{CAEF5E98-A6DB-492C-9A99-FC175F71D3B9}" type="pres">
      <dgm:prSet presAssocID="{58F31CE3-DEBC-44AC-AD03-960D45B0F9A8}" presName="hierChild6" presStyleCnt="0"/>
      <dgm:spPr/>
    </dgm:pt>
    <dgm:pt modelId="{98C4FF22-A340-421D-8D51-399A7D6FA762}" type="pres">
      <dgm:prSet presAssocID="{58F31CE3-DEBC-44AC-AD03-960D45B0F9A8}" presName="hierChild7" presStyleCnt="0"/>
      <dgm:spPr/>
    </dgm:pt>
    <dgm:pt modelId="{487AE140-FEC9-4420-AB08-09E24E4D4738}" type="pres">
      <dgm:prSet presAssocID="{053F5AC5-5AA2-4F93-A9C9-FB88A8A7FE38}" presName="Name111" presStyleLbl="parChTrans1D3" presStyleIdx="2" presStyleCnt="9"/>
      <dgm:spPr/>
    </dgm:pt>
    <dgm:pt modelId="{EDADCC77-777D-40B9-80BA-DAA1899362B6}" type="pres">
      <dgm:prSet presAssocID="{1BA873A2-153E-4D70-9819-124085DA87E7}" presName="hierRoot3" presStyleCnt="0">
        <dgm:presLayoutVars>
          <dgm:hierBranch val="init"/>
        </dgm:presLayoutVars>
      </dgm:prSet>
      <dgm:spPr/>
    </dgm:pt>
    <dgm:pt modelId="{7B1C47EB-0E33-46F3-BE12-58C680304D8E}" type="pres">
      <dgm:prSet presAssocID="{1BA873A2-153E-4D70-9819-124085DA87E7}" presName="rootComposite3" presStyleCnt="0"/>
      <dgm:spPr/>
    </dgm:pt>
    <dgm:pt modelId="{AB146BF8-530F-4267-941D-ECE5590C5B30}" type="pres">
      <dgm:prSet presAssocID="{1BA873A2-153E-4D70-9819-124085DA87E7}" presName="rootText3" presStyleLbl="asst2" presStyleIdx="2" presStyleCnt="9" custScaleY="121137" custLinFactNeighborX="94306" custLinFactNeighborY="3693">
        <dgm:presLayoutVars>
          <dgm:chPref val="3"/>
        </dgm:presLayoutVars>
      </dgm:prSet>
      <dgm:spPr/>
    </dgm:pt>
    <dgm:pt modelId="{419B7CB9-7CEB-41B6-A3AA-8CA5D047F3C0}" type="pres">
      <dgm:prSet presAssocID="{1BA873A2-153E-4D70-9819-124085DA87E7}" presName="rootConnector3" presStyleLbl="asst2" presStyleIdx="2" presStyleCnt="9"/>
      <dgm:spPr/>
    </dgm:pt>
    <dgm:pt modelId="{ECEE9CA3-A0FA-4A88-935E-1D4E35183DE9}" type="pres">
      <dgm:prSet presAssocID="{1BA873A2-153E-4D70-9819-124085DA87E7}" presName="hierChild6" presStyleCnt="0"/>
      <dgm:spPr/>
    </dgm:pt>
    <dgm:pt modelId="{61AC2C37-32F4-46E8-99A3-16F21A7CB45A}" type="pres">
      <dgm:prSet presAssocID="{1BA873A2-153E-4D70-9819-124085DA87E7}" presName="hierChild7" presStyleCnt="0"/>
      <dgm:spPr/>
    </dgm:pt>
    <dgm:pt modelId="{1BA0DECB-EEF5-4636-81D3-78D5F3D21AD4}" type="pres">
      <dgm:prSet presAssocID="{DD944E90-110E-46CB-AB60-281E26144CB4}" presName="Name37" presStyleLbl="parChTrans1D2" presStyleIdx="2" presStyleCnt="6"/>
      <dgm:spPr/>
    </dgm:pt>
    <dgm:pt modelId="{7BF6F729-1DE3-4D9F-A47F-7222148EE670}" type="pres">
      <dgm:prSet presAssocID="{60C83FD2-0181-431E-A2F5-860EF264797A}" presName="hierRoot2" presStyleCnt="0">
        <dgm:presLayoutVars>
          <dgm:hierBranch val="init"/>
        </dgm:presLayoutVars>
      </dgm:prSet>
      <dgm:spPr/>
    </dgm:pt>
    <dgm:pt modelId="{848094A3-9B1A-4CFF-97E6-327173182FC2}" type="pres">
      <dgm:prSet presAssocID="{60C83FD2-0181-431E-A2F5-860EF264797A}" presName="rootComposite" presStyleCnt="0"/>
      <dgm:spPr/>
    </dgm:pt>
    <dgm:pt modelId="{272AEA4B-EED6-4992-B9D1-81FAE5FEA2E1}" type="pres">
      <dgm:prSet presAssocID="{60C83FD2-0181-431E-A2F5-860EF264797A}" presName="rootText" presStyleLbl="node2" presStyleIdx="2" presStyleCnt="6" custScaleX="162772" custScaleY="169592" custLinFactNeighborX="8943">
        <dgm:presLayoutVars>
          <dgm:chPref val="3"/>
        </dgm:presLayoutVars>
      </dgm:prSet>
      <dgm:spPr/>
    </dgm:pt>
    <dgm:pt modelId="{002FDD82-41E0-4152-9C3F-60B60972E41C}" type="pres">
      <dgm:prSet presAssocID="{60C83FD2-0181-431E-A2F5-860EF264797A}" presName="rootConnector" presStyleLbl="node2" presStyleIdx="2" presStyleCnt="6"/>
      <dgm:spPr/>
    </dgm:pt>
    <dgm:pt modelId="{F294143F-7E15-4968-A6DA-B22D094DA815}" type="pres">
      <dgm:prSet presAssocID="{60C83FD2-0181-431E-A2F5-860EF264797A}" presName="hierChild4" presStyleCnt="0"/>
      <dgm:spPr/>
    </dgm:pt>
    <dgm:pt modelId="{AAEECDCB-1831-43C2-99FD-FA2EBE3CA576}" type="pres">
      <dgm:prSet presAssocID="{60C83FD2-0181-431E-A2F5-860EF264797A}" presName="hierChild5" presStyleCnt="0"/>
      <dgm:spPr/>
    </dgm:pt>
    <dgm:pt modelId="{ADB04471-FE06-4BB9-886E-7A45BB234B36}" type="pres">
      <dgm:prSet presAssocID="{EE3200BC-6D18-42A7-B3C9-91E2D3E96DCC}" presName="Name111" presStyleLbl="parChTrans1D3" presStyleIdx="3" presStyleCnt="9"/>
      <dgm:spPr/>
    </dgm:pt>
    <dgm:pt modelId="{96546487-E469-4D08-9EFA-5031B6A72FFB}" type="pres">
      <dgm:prSet presAssocID="{BA2DF633-AE3D-428B-9531-F9412AAFE2E8}" presName="hierRoot3" presStyleCnt="0">
        <dgm:presLayoutVars>
          <dgm:hierBranch val="init"/>
        </dgm:presLayoutVars>
      </dgm:prSet>
      <dgm:spPr/>
    </dgm:pt>
    <dgm:pt modelId="{3B888302-AE98-4B2F-B748-E5613BBB595F}" type="pres">
      <dgm:prSet presAssocID="{BA2DF633-AE3D-428B-9531-F9412AAFE2E8}" presName="rootComposite3" presStyleCnt="0"/>
      <dgm:spPr/>
    </dgm:pt>
    <dgm:pt modelId="{BC318397-29E2-4AA9-AB26-DB96A058E6B0}" type="pres">
      <dgm:prSet presAssocID="{BA2DF633-AE3D-428B-9531-F9412AAFE2E8}" presName="rootText3" presStyleLbl="asst2" presStyleIdx="3" presStyleCnt="9" custScaleX="176256" custScaleY="170280" custLinFactNeighborX="14528">
        <dgm:presLayoutVars>
          <dgm:chPref val="3"/>
        </dgm:presLayoutVars>
      </dgm:prSet>
      <dgm:spPr/>
    </dgm:pt>
    <dgm:pt modelId="{1979AD69-10E3-4448-9124-036370980BF2}" type="pres">
      <dgm:prSet presAssocID="{BA2DF633-AE3D-428B-9531-F9412AAFE2E8}" presName="rootConnector3" presStyleLbl="asst2" presStyleIdx="3" presStyleCnt="9"/>
      <dgm:spPr/>
    </dgm:pt>
    <dgm:pt modelId="{954AC27B-30FE-45C6-A525-8D00FC55333B}" type="pres">
      <dgm:prSet presAssocID="{BA2DF633-AE3D-428B-9531-F9412AAFE2E8}" presName="hierChild6" presStyleCnt="0"/>
      <dgm:spPr/>
    </dgm:pt>
    <dgm:pt modelId="{6A54EB98-C6AC-4DB3-9006-DF39B68B946F}" type="pres">
      <dgm:prSet presAssocID="{BA2DF633-AE3D-428B-9531-F9412AAFE2E8}" presName="hierChild7" presStyleCnt="0"/>
      <dgm:spPr/>
    </dgm:pt>
    <dgm:pt modelId="{C80497E7-045D-413E-85BC-CB0D6A4A6DEE}" type="pres">
      <dgm:prSet presAssocID="{917980C6-825F-4F16-96BC-A160E6F0133B}" presName="Name37" presStyleLbl="parChTrans1D2" presStyleIdx="3" presStyleCnt="6"/>
      <dgm:spPr/>
    </dgm:pt>
    <dgm:pt modelId="{5418D793-B195-47CF-96DC-6286AA4AB150}" type="pres">
      <dgm:prSet presAssocID="{2A61A6C6-B484-421A-876E-71BF0E84090F}" presName="hierRoot2" presStyleCnt="0">
        <dgm:presLayoutVars>
          <dgm:hierBranch val="init"/>
        </dgm:presLayoutVars>
      </dgm:prSet>
      <dgm:spPr/>
    </dgm:pt>
    <dgm:pt modelId="{C2B49583-485C-44CF-AEEF-D8F90197C37E}" type="pres">
      <dgm:prSet presAssocID="{2A61A6C6-B484-421A-876E-71BF0E84090F}" presName="rootComposite" presStyleCnt="0"/>
      <dgm:spPr/>
    </dgm:pt>
    <dgm:pt modelId="{0F64BB8A-4A80-46EA-B592-AD6BE82C24F7}" type="pres">
      <dgm:prSet presAssocID="{2A61A6C6-B484-421A-876E-71BF0E84090F}" presName="rootText" presStyleLbl="node2" presStyleIdx="3" presStyleCnt="6" custScaleX="174912" custScaleY="163535" custLinFactNeighborX="-33833" custLinFactNeighborY="0">
        <dgm:presLayoutVars>
          <dgm:chPref val="3"/>
        </dgm:presLayoutVars>
      </dgm:prSet>
      <dgm:spPr/>
    </dgm:pt>
    <dgm:pt modelId="{EDB1E13B-751A-40CF-90EB-8F98371CF1B0}" type="pres">
      <dgm:prSet presAssocID="{2A61A6C6-B484-421A-876E-71BF0E84090F}" presName="rootConnector" presStyleLbl="node2" presStyleIdx="3" presStyleCnt="6"/>
      <dgm:spPr/>
    </dgm:pt>
    <dgm:pt modelId="{78B2B357-AA61-4FF5-A9B1-6F4FC4EB6316}" type="pres">
      <dgm:prSet presAssocID="{2A61A6C6-B484-421A-876E-71BF0E84090F}" presName="hierChild4" presStyleCnt="0"/>
      <dgm:spPr/>
    </dgm:pt>
    <dgm:pt modelId="{5C810F51-F5D8-4266-84EC-EAD96078BBA0}" type="pres">
      <dgm:prSet presAssocID="{2A61A6C6-B484-421A-876E-71BF0E84090F}" presName="hierChild5" presStyleCnt="0"/>
      <dgm:spPr/>
    </dgm:pt>
    <dgm:pt modelId="{F2B9455D-4B26-43FA-883B-06022ECCD8B3}" type="pres">
      <dgm:prSet presAssocID="{EC0961E0-CA2F-43D3-A6E8-FAE6FC7EE458}" presName="Name111" presStyleLbl="parChTrans1D3" presStyleIdx="4" presStyleCnt="9"/>
      <dgm:spPr/>
    </dgm:pt>
    <dgm:pt modelId="{0DA7386A-CFE7-4D43-B446-0866EDDE5A41}" type="pres">
      <dgm:prSet presAssocID="{4A32B4FE-09F7-43BE-9579-0A69540AEBF4}" presName="hierRoot3" presStyleCnt="0">
        <dgm:presLayoutVars>
          <dgm:hierBranch val="r"/>
        </dgm:presLayoutVars>
      </dgm:prSet>
      <dgm:spPr/>
    </dgm:pt>
    <dgm:pt modelId="{A8AAA62A-AF77-431B-A0C2-72297A925517}" type="pres">
      <dgm:prSet presAssocID="{4A32B4FE-09F7-43BE-9579-0A69540AEBF4}" presName="rootComposite3" presStyleCnt="0"/>
      <dgm:spPr/>
    </dgm:pt>
    <dgm:pt modelId="{8D34DA46-0F5B-43FF-84A8-FA2122A4455F}" type="pres">
      <dgm:prSet presAssocID="{4A32B4FE-09F7-43BE-9579-0A69540AEBF4}" presName="rootText3" presStyleLbl="asst2" presStyleIdx="4" presStyleCnt="9" custScaleX="137170" custLinFactNeighborX="-31972">
        <dgm:presLayoutVars>
          <dgm:chPref val="3"/>
        </dgm:presLayoutVars>
      </dgm:prSet>
      <dgm:spPr/>
    </dgm:pt>
    <dgm:pt modelId="{AA036081-A7DD-4DF6-8E02-C75C2A19F229}" type="pres">
      <dgm:prSet presAssocID="{4A32B4FE-09F7-43BE-9579-0A69540AEBF4}" presName="rootConnector3" presStyleLbl="asst2" presStyleIdx="4" presStyleCnt="9"/>
      <dgm:spPr/>
    </dgm:pt>
    <dgm:pt modelId="{2DEB5023-3F3B-4BF2-8D27-C0C7F4CFE4BF}" type="pres">
      <dgm:prSet presAssocID="{4A32B4FE-09F7-43BE-9579-0A69540AEBF4}" presName="hierChild6" presStyleCnt="0"/>
      <dgm:spPr/>
    </dgm:pt>
    <dgm:pt modelId="{2459260C-A1E6-4E18-84B2-1E2986954B64}" type="pres">
      <dgm:prSet presAssocID="{4A32B4FE-09F7-43BE-9579-0A69540AEBF4}" presName="hierChild7" presStyleCnt="0"/>
      <dgm:spPr/>
    </dgm:pt>
    <dgm:pt modelId="{6A35A9E7-DC03-439C-9201-6B85530EF349}" type="pres">
      <dgm:prSet presAssocID="{C8941AA4-FB3A-49F3-B833-221E21D72936}" presName="Name37" presStyleLbl="parChTrans1D2" presStyleIdx="4" presStyleCnt="6"/>
      <dgm:spPr/>
    </dgm:pt>
    <dgm:pt modelId="{7D315FA7-399A-4106-A35D-A7BAC9ED8C33}" type="pres">
      <dgm:prSet presAssocID="{D3AFE6F6-D67B-4C67-94C8-7CD59AB7C26C}" presName="hierRoot2" presStyleCnt="0">
        <dgm:presLayoutVars>
          <dgm:hierBranch val="init"/>
        </dgm:presLayoutVars>
      </dgm:prSet>
      <dgm:spPr/>
    </dgm:pt>
    <dgm:pt modelId="{9763F369-BAB7-4B55-9BDE-B688B16ED784}" type="pres">
      <dgm:prSet presAssocID="{D3AFE6F6-D67B-4C67-94C8-7CD59AB7C26C}" presName="rootComposite" presStyleCnt="0"/>
      <dgm:spPr/>
    </dgm:pt>
    <dgm:pt modelId="{928634BC-9BE1-4793-AACD-20F29E465B54}" type="pres">
      <dgm:prSet presAssocID="{D3AFE6F6-D67B-4C67-94C8-7CD59AB7C26C}" presName="rootText" presStyleLbl="node2" presStyleIdx="4" presStyleCnt="6" custScaleX="126897" custScaleY="163535" custLinFactNeighborX="-80157">
        <dgm:presLayoutVars>
          <dgm:chPref val="3"/>
        </dgm:presLayoutVars>
      </dgm:prSet>
      <dgm:spPr/>
    </dgm:pt>
    <dgm:pt modelId="{2CEE193B-A0C6-42C9-BAFA-0D5F3C761ED2}" type="pres">
      <dgm:prSet presAssocID="{D3AFE6F6-D67B-4C67-94C8-7CD59AB7C26C}" presName="rootConnector" presStyleLbl="node2" presStyleIdx="4" presStyleCnt="6"/>
      <dgm:spPr/>
    </dgm:pt>
    <dgm:pt modelId="{D49B3392-16E9-44CB-8F97-0A06DA18AC22}" type="pres">
      <dgm:prSet presAssocID="{D3AFE6F6-D67B-4C67-94C8-7CD59AB7C26C}" presName="hierChild4" presStyleCnt="0"/>
      <dgm:spPr/>
    </dgm:pt>
    <dgm:pt modelId="{D190CAF8-C45B-4E5A-9CB8-55D179FE8998}" type="pres">
      <dgm:prSet presAssocID="{D3AFE6F6-D67B-4C67-94C8-7CD59AB7C26C}" presName="hierChild5" presStyleCnt="0"/>
      <dgm:spPr/>
    </dgm:pt>
    <dgm:pt modelId="{69FD2B93-72E2-4135-B717-9967DAE908B9}" type="pres">
      <dgm:prSet presAssocID="{D26B2133-186D-45A9-84E1-8AB56BA5B5EC}" presName="Name111" presStyleLbl="parChTrans1D3" presStyleIdx="5" presStyleCnt="9"/>
      <dgm:spPr/>
    </dgm:pt>
    <dgm:pt modelId="{974DA599-9ECF-47CA-939B-24D27854918E}" type="pres">
      <dgm:prSet presAssocID="{61B6F809-92F9-4E56-94DB-C32482AEF419}" presName="hierRoot3" presStyleCnt="0">
        <dgm:presLayoutVars>
          <dgm:hierBranch val="init"/>
        </dgm:presLayoutVars>
      </dgm:prSet>
      <dgm:spPr/>
    </dgm:pt>
    <dgm:pt modelId="{C3569386-EA4A-4B2F-AE94-AF9D4BDDB905}" type="pres">
      <dgm:prSet presAssocID="{61B6F809-92F9-4E56-94DB-C32482AEF419}" presName="rootComposite3" presStyleCnt="0"/>
      <dgm:spPr/>
    </dgm:pt>
    <dgm:pt modelId="{CB6E68CA-F592-4653-A64D-B5E362CC89A9}" type="pres">
      <dgm:prSet presAssocID="{61B6F809-92F9-4E56-94DB-C32482AEF419}" presName="rootText3" presStyleLbl="asst2" presStyleIdx="5" presStyleCnt="9" custScaleX="163037" custScaleY="253446" custLinFactY="87908" custLinFactNeighborX="-70604" custLinFactNeighborY="100000">
        <dgm:presLayoutVars>
          <dgm:chPref val="3"/>
        </dgm:presLayoutVars>
      </dgm:prSet>
      <dgm:spPr/>
    </dgm:pt>
    <dgm:pt modelId="{4ADFC9FA-DEBD-4F11-97C0-3093AD99D5ED}" type="pres">
      <dgm:prSet presAssocID="{61B6F809-92F9-4E56-94DB-C32482AEF419}" presName="rootConnector3" presStyleLbl="asst2" presStyleIdx="5" presStyleCnt="9"/>
      <dgm:spPr/>
    </dgm:pt>
    <dgm:pt modelId="{4571C2BA-F029-416B-B9DB-D451F1064F72}" type="pres">
      <dgm:prSet presAssocID="{61B6F809-92F9-4E56-94DB-C32482AEF419}" presName="hierChild6" presStyleCnt="0"/>
      <dgm:spPr/>
    </dgm:pt>
    <dgm:pt modelId="{EFE008EF-6E0A-451B-B5D6-B1B7D247D322}" type="pres">
      <dgm:prSet presAssocID="{61B6F809-92F9-4E56-94DB-C32482AEF419}" presName="hierChild7" presStyleCnt="0"/>
      <dgm:spPr/>
    </dgm:pt>
    <dgm:pt modelId="{90581974-9C7B-454A-AF7F-87715E2C273A}" type="pres">
      <dgm:prSet presAssocID="{E9CC5E19-FCEC-41D6-8A39-BA9388E59691}" presName="Name111" presStyleLbl="parChTrans1D3" presStyleIdx="6" presStyleCnt="9"/>
      <dgm:spPr/>
    </dgm:pt>
    <dgm:pt modelId="{BCB73035-53AB-4341-9E20-C58844A6BB31}" type="pres">
      <dgm:prSet presAssocID="{C5DB06DD-08F8-4E41-8760-567A700A16C1}" presName="hierRoot3" presStyleCnt="0">
        <dgm:presLayoutVars>
          <dgm:hierBranch val="init"/>
        </dgm:presLayoutVars>
      </dgm:prSet>
      <dgm:spPr/>
    </dgm:pt>
    <dgm:pt modelId="{04D467EC-67B6-4BAB-85AD-6626085AF878}" type="pres">
      <dgm:prSet presAssocID="{C5DB06DD-08F8-4E41-8760-567A700A16C1}" presName="rootComposite3" presStyleCnt="0"/>
      <dgm:spPr/>
    </dgm:pt>
    <dgm:pt modelId="{4966DE32-36D2-44F1-AA60-E1EFB5C67FC7}" type="pres">
      <dgm:prSet presAssocID="{C5DB06DD-08F8-4E41-8760-567A700A16C1}" presName="rootText3" presStyleLbl="asst2" presStyleIdx="6" presStyleCnt="9" custScaleX="145864" custScaleY="149558" custLinFactNeighborX="91376" custLinFactNeighborY="18548">
        <dgm:presLayoutVars>
          <dgm:chPref val="3"/>
        </dgm:presLayoutVars>
      </dgm:prSet>
      <dgm:spPr/>
    </dgm:pt>
    <dgm:pt modelId="{21B30ED3-3B95-4671-B386-F51599E7F635}" type="pres">
      <dgm:prSet presAssocID="{C5DB06DD-08F8-4E41-8760-567A700A16C1}" presName="rootConnector3" presStyleLbl="asst2" presStyleIdx="6" presStyleCnt="9"/>
      <dgm:spPr/>
    </dgm:pt>
    <dgm:pt modelId="{A2D685A0-B9AB-455E-9833-2F52A58CABD1}" type="pres">
      <dgm:prSet presAssocID="{C5DB06DD-08F8-4E41-8760-567A700A16C1}" presName="hierChild6" presStyleCnt="0"/>
      <dgm:spPr/>
    </dgm:pt>
    <dgm:pt modelId="{32FC1141-6A0F-42D5-B809-04D621DAA9FB}" type="pres">
      <dgm:prSet presAssocID="{C5DB06DD-08F8-4E41-8760-567A700A16C1}" presName="hierChild7" presStyleCnt="0"/>
      <dgm:spPr/>
    </dgm:pt>
    <dgm:pt modelId="{B4630B23-DDDC-44A1-9282-6D44228C37DE}" type="pres">
      <dgm:prSet presAssocID="{C47D2BC5-5ACB-4DDF-A38D-D5712E1A9454}" presName="Name37" presStyleLbl="parChTrans1D2" presStyleIdx="5" presStyleCnt="6"/>
      <dgm:spPr/>
    </dgm:pt>
    <dgm:pt modelId="{929A7DC1-2C14-4FC2-8BED-5DD68B983428}" type="pres">
      <dgm:prSet presAssocID="{EF37A711-1C91-4E12-AC84-D3BC1973CB4A}" presName="hierRoot2" presStyleCnt="0">
        <dgm:presLayoutVars>
          <dgm:hierBranch val="init"/>
        </dgm:presLayoutVars>
      </dgm:prSet>
      <dgm:spPr/>
    </dgm:pt>
    <dgm:pt modelId="{35BB4AFC-4227-486F-9D89-CB1B58B6B13F}" type="pres">
      <dgm:prSet presAssocID="{EF37A711-1C91-4E12-AC84-D3BC1973CB4A}" presName="rootComposite" presStyleCnt="0"/>
      <dgm:spPr/>
    </dgm:pt>
    <dgm:pt modelId="{8A75D7F2-BFFB-49E3-B419-2AB201FF9489}" type="pres">
      <dgm:prSet presAssocID="{EF37A711-1C91-4E12-AC84-D3BC1973CB4A}" presName="rootText" presStyleLbl="node2" presStyleIdx="5" presStyleCnt="6" custScaleX="216675" custScaleY="163535">
        <dgm:presLayoutVars>
          <dgm:chPref val="3"/>
        </dgm:presLayoutVars>
      </dgm:prSet>
      <dgm:spPr/>
    </dgm:pt>
    <dgm:pt modelId="{A32A0C5B-FC4B-4E0D-8218-50B4B51994A2}" type="pres">
      <dgm:prSet presAssocID="{EF37A711-1C91-4E12-AC84-D3BC1973CB4A}" presName="rootConnector" presStyleLbl="node2" presStyleIdx="5" presStyleCnt="6"/>
      <dgm:spPr/>
    </dgm:pt>
    <dgm:pt modelId="{2553BE14-49CC-435F-8BC7-299951B00849}" type="pres">
      <dgm:prSet presAssocID="{EF37A711-1C91-4E12-AC84-D3BC1973CB4A}" presName="hierChild4" presStyleCnt="0"/>
      <dgm:spPr/>
    </dgm:pt>
    <dgm:pt modelId="{E286B118-17E8-4049-B7E9-CCF41C4A1308}" type="pres">
      <dgm:prSet presAssocID="{EF37A711-1C91-4E12-AC84-D3BC1973CB4A}" presName="hierChild5" presStyleCnt="0"/>
      <dgm:spPr/>
    </dgm:pt>
    <dgm:pt modelId="{7E7F0DB3-DB32-4828-BFB6-09C88718D2EE}" type="pres">
      <dgm:prSet presAssocID="{592CF903-10EB-4DBE-B72F-B4FE4ABACE16}" presName="Name111" presStyleLbl="parChTrans1D3" presStyleIdx="7" presStyleCnt="9"/>
      <dgm:spPr/>
    </dgm:pt>
    <dgm:pt modelId="{F2B91963-B65E-4BC7-8ABD-E58096ABD7D7}" type="pres">
      <dgm:prSet presAssocID="{D7037A01-0EB2-450A-AAAE-44F9BE6CD8DA}" presName="hierRoot3" presStyleCnt="0">
        <dgm:presLayoutVars>
          <dgm:hierBranch val="init"/>
        </dgm:presLayoutVars>
      </dgm:prSet>
      <dgm:spPr/>
    </dgm:pt>
    <dgm:pt modelId="{727CB2CF-60F1-4AD1-813D-B6353BAAEED4}" type="pres">
      <dgm:prSet presAssocID="{D7037A01-0EB2-450A-AAAE-44F9BE6CD8DA}" presName="rootComposite3" presStyleCnt="0"/>
      <dgm:spPr/>
    </dgm:pt>
    <dgm:pt modelId="{883B2C61-08B5-4360-A17C-2C099E8009BF}" type="pres">
      <dgm:prSet presAssocID="{D7037A01-0EB2-450A-AAAE-44F9BE6CD8DA}" presName="rootText3" presStyleLbl="asst2" presStyleIdx="7" presStyleCnt="9" custScaleX="145624" custScaleY="121137">
        <dgm:presLayoutVars>
          <dgm:chPref val="3"/>
        </dgm:presLayoutVars>
      </dgm:prSet>
      <dgm:spPr/>
    </dgm:pt>
    <dgm:pt modelId="{EA0F448B-725C-4B03-9C3E-E90F1DF70F55}" type="pres">
      <dgm:prSet presAssocID="{D7037A01-0EB2-450A-AAAE-44F9BE6CD8DA}" presName="rootConnector3" presStyleLbl="asst2" presStyleIdx="7" presStyleCnt="9"/>
      <dgm:spPr/>
    </dgm:pt>
    <dgm:pt modelId="{7823E891-8694-4EE0-8F3D-3CCFE4EBB08C}" type="pres">
      <dgm:prSet presAssocID="{D7037A01-0EB2-450A-AAAE-44F9BE6CD8DA}" presName="hierChild6" presStyleCnt="0"/>
      <dgm:spPr/>
    </dgm:pt>
    <dgm:pt modelId="{09B0BDCF-B924-4C9B-B928-7D35A002A6AD}" type="pres">
      <dgm:prSet presAssocID="{D7037A01-0EB2-450A-AAAE-44F9BE6CD8DA}" presName="hierChild7" presStyleCnt="0"/>
      <dgm:spPr/>
    </dgm:pt>
    <dgm:pt modelId="{68EBECA0-A0E8-4B56-B416-F97781867C07}" type="pres">
      <dgm:prSet presAssocID="{E86E6A38-3FEC-40E0-9755-4A196AB081CA}" presName="Name111" presStyleLbl="parChTrans1D3" presStyleIdx="8" presStyleCnt="9"/>
      <dgm:spPr/>
    </dgm:pt>
    <dgm:pt modelId="{6606DF5A-7A9E-4695-B510-B04FBF3A5BFC}" type="pres">
      <dgm:prSet presAssocID="{9DA018DD-DC8B-4B10-885B-0A155CCE30DB}" presName="hierRoot3" presStyleCnt="0">
        <dgm:presLayoutVars>
          <dgm:hierBranch val="init"/>
        </dgm:presLayoutVars>
      </dgm:prSet>
      <dgm:spPr/>
    </dgm:pt>
    <dgm:pt modelId="{A439B885-22B0-4E77-807B-38C20BBE4AE4}" type="pres">
      <dgm:prSet presAssocID="{9DA018DD-DC8B-4B10-885B-0A155CCE30DB}" presName="rootComposite3" presStyleCnt="0"/>
      <dgm:spPr/>
    </dgm:pt>
    <dgm:pt modelId="{8482C8E6-7BCB-4A57-8846-DDDC30D77A0D}" type="pres">
      <dgm:prSet presAssocID="{9DA018DD-DC8B-4B10-885B-0A155CCE30DB}" presName="rootText3" presStyleLbl="asst2" presStyleIdx="8" presStyleCnt="9" custScaleX="133094" custScaleY="121137">
        <dgm:presLayoutVars>
          <dgm:chPref val="3"/>
        </dgm:presLayoutVars>
      </dgm:prSet>
      <dgm:spPr/>
    </dgm:pt>
    <dgm:pt modelId="{72560282-3D31-4375-90D8-65A2648BDCD8}" type="pres">
      <dgm:prSet presAssocID="{9DA018DD-DC8B-4B10-885B-0A155CCE30DB}" presName="rootConnector3" presStyleLbl="asst2" presStyleIdx="8" presStyleCnt="9"/>
      <dgm:spPr/>
    </dgm:pt>
    <dgm:pt modelId="{59D630E7-78CF-490C-9922-27CE7A72B575}" type="pres">
      <dgm:prSet presAssocID="{9DA018DD-DC8B-4B10-885B-0A155CCE30DB}" presName="hierChild6" presStyleCnt="0"/>
      <dgm:spPr/>
    </dgm:pt>
    <dgm:pt modelId="{AB4C7BCC-7189-4B88-9A7A-22D57EDFA292}" type="pres">
      <dgm:prSet presAssocID="{9DA018DD-DC8B-4B10-885B-0A155CCE30DB}" presName="hierChild7" presStyleCnt="0"/>
      <dgm:spPr/>
    </dgm:pt>
    <dgm:pt modelId="{919C25AE-006F-461A-A377-9801FCD85D1A}" type="pres">
      <dgm:prSet presAssocID="{EE3D7E25-EF7F-4FA0-AA0F-67225F821FFA}" presName="hierChild3" presStyleCnt="0"/>
      <dgm:spPr/>
    </dgm:pt>
  </dgm:ptLst>
  <dgm:cxnLst>
    <dgm:cxn modelId="{24EE4200-DDE5-4148-8451-1371B5E5E7EF}" srcId="{EE3D7E25-EF7F-4FA0-AA0F-67225F821FFA}" destId="{60C83FD2-0181-431E-A2F5-860EF264797A}" srcOrd="2" destOrd="0" parTransId="{DD944E90-110E-46CB-AB60-281E26144CB4}" sibTransId="{56B961FB-0C80-4C55-BBEA-ACCECE97DF87}"/>
    <dgm:cxn modelId="{0D0FC802-A682-4DE5-9D3E-41B8F0098F6D}" type="presOf" srcId="{C4B22262-0872-4241-981C-34A57FB90707}" destId="{8BC76A14-62F1-4267-8F59-3A4540C64D50}" srcOrd="0" destOrd="0" presId="urn:microsoft.com/office/officeart/2005/8/layout/orgChart1"/>
    <dgm:cxn modelId="{E219410C-E40A-44D9-B1A8-76B9ADB7FF46}" type="presOf" srcId="{D3AFE6F6-D67B-4C67-94C8-7CD59AB7C26C}" destId="{928634BC-9BE1-4793-AACD-20F29E465B54}" srcOrd="0" destOrd="0" presId="urn:microsoft.com/office/officeart/2005/8/layout/orgChart1"/>
    <dgm:cxn modelId="{2D31AD0E-E296-42E0-BEF8-921AA4074DC4}" srcId="{EF37A711-1C91-4E12-AC84-D3BC1973CB4A}" destId="{D7037A01-0EB2-450A-AAAE-44F9BE6CD8DA}" srcOrd="0" destOrd="0" parTransId="{592CF903-10EB-4DBE-B72F-B4FE4ABACE16}" sibTransId="{62499FBD-881E-422E-BECD-E9CAC4C9E757}"/>
    <dgm:cxn modelId="{8F6AEB10-0C2E-4064-B1FF-43D2027C5081}" type="presOf" srcId="{E86E6A38-3FEC-40E0-9755-4A196AB081CA}" destId="{68EBECA0-A0E8-4B56-B416-F97781867C07}" srcOrd="0" destOrd="0" presId="urn:microsoft.com/office/officeart/2005/8/layout/orgChart1"/>
    <dgm:cxn modelId="{E600A316-5674-44F6-94C7-D91FC00F93FD}" type="presOf" srcId="{9DA018DD-DC8B-4B10-885B-0A155CCE30DB}" destId="{8482C8E6-7BCB-4A57-8846-DDDC30D77A0D}" srcOrd="0" destOrd="0" presId="urn:microsoft.com/office/officeart/2005/8/layout/orgChart1"/>
    <dgm:cxn modelId="{E638EB17-B3F3-4F20-A56D-3E0526E529AA}" type="presOf" srcId="{4A32B4FE-09F7-43BE-9579-0A69540AEBF4}" destId="{8D34DA46-0F5B-43FF-84A8-FA2122A4455F}" srcOrd="0" destOrd="0" presId="urn:microsoft.com/office/officeart/2005/8/layout/orgChart1"/>
    <dgm:cxn modelId="{48B4031C-7ABF-4299-807C-2E37A8A9D3E4}" type="presOf" srcId="{58F31CE3-DEBC-44AC-AD03-960D45B0F9A8}" destId="{C9BE9CAE-08D8-4AA2-91EC-9CBEE3BF6C5F}" srcOrd="0" destOrd="0" presId="urn:microsoft.com/office/officeart/2005/8/layout/orgChart1"/>
    <dgm:cxn modelId="{17E37C1D-3C6D-4A88-A41F-56A8ECF43178}" type="presOf" srcId="{1BA873A2-153E-4D70-9819-124085DA87E7}" destId="{419B7CB9-7CEB-41B6-A3AA-8CA5D047F3C0}" srcOrd="1" destOrd="0" presId="urn:microsoft.com/office/officeart/2005/8/layout/orgChart1"/>
    <dgm:cxn modelId="{9031EB1D-B1DF-41C3-A9A5-DFB8B0179D5C}" type="presOf" srcId="{D7037A01-0EB2-450A-AAAE-44F9BE6CD8DA}" destId="{EA0F448B-725C-4B03-9C3E-E90F1DF70F55}" srcOrd="1" destOrd="0" presId="urn:microsoft.com/office/officeart/2005/8/layout/orgChart1"/>
    <dgm:cxn modelId="{9C390624-0292-47E8-AD73-1893A976C70F}" srcId="{EE3D7E25-EF7F-4FA0-AA0F-67225F821FFA}" destId="{EF37A711-1C91-4E12-AC84-D3BC1973CB4A}" srcOrd="5" destOrd="0" parTransId="{C47D2BC5-5ACB-4DDF-A38D-D5712E1A9454}" sibTransId="{F831AE6F-5FF6-4FA7-ABF9-BE7A2C232461}"/>
    <dgm:cxn modelId="{C34A3C2B-2FAE-44E1-986D-584AC389BA3F}" type="presOf" srcId="{61B6F809-92F9-4E56-94DB-C32482AEF419}" destId="{CB6E68CA-F592-4653-A64D-B5E362CC89A9}" srcOrd="0" destOrd="0" presId="urn:microsoft.com/office/officeart/2005/8/layout/orgChart1"/>
    <dgm:cxn modelId="{1A0EA42C-A02F-406D-8DC6-3CD2161BF45C}" type="presOf" srcId="{EE3D7E25-EF7F-4FA0-AA0F-67225F821FFA}" destId="{26582EBC-87EC-4177-8036-568D3291C7C6}" srcOrd="0" destOrd="0" presId="urn:microsoft.com/office/officeart/2005/8/layout/orgChart1"/>
    <dgm:cxn modelId="{63526C2F-A76E-4B4D-BED6-215CC4933B09}" type="presOf" srcId="{592CF903-10EB-4DBE-B72F-B4FE4ABACE16}" destId="{7E7F0DB3-DB32-4828-BFB6-09C88718D2EE}" srcOrd="0" destOrd="0" presId="urn:microsoft.com/office/officeart/2005/8/layout/orgChart1"/>
    <dgm:cxn modelId="{FC222630-7CF9-4430-AA43-5439BF4ED5EB}" type="presOf" srcId="{58F31CE3-DEBC-44AC-AD03-960D45B0F9A8}" destId="{D853702C-232B-46E6-B62F-3E29BE331A37}" srcOrd="1" destOrd="0" presId="urn:microsoft.com/office/officeart/2005/8/layout/orgChart1"/>
    <dgm:cxn modelId="{D9C31136-4A32-4D99-9B4F-EC0A0CC7E5D0}" type="presOf" srcId="{2A61A6C6-B484-421A-876E-71BF0E84090F}" destId="{0F64BB8A-4A80-46EA-B592-AD6BE82C24F7}" srcOrd="0" destOrd="0" presId="urn:microsoft.com/office/officeart/2005/8/layout/orgChart1"/>
    <dgm:cxn modelId="{6387D038-5679-41AE-BCFB-1C477C8C557F}" srcId="{D3AFE6F6-D67B-4C67-94C8-7CD59AB7C26C}" destId="{C5DB06DD-08F8-4E41-8760-567A700A16C1}" srcOrd="1" destOrd="0" parTransId="{E9CC5E19-FCEC-41D6-8A39-BA9388E59691}" sibTransId="{EDEC4BF0-29B4-4E3A-80BC-563B21BA1DFB}"/>
    <dgm:cxn modelId="{5A5B1F3D-338C-4E00-867D-0D40A6290E1B}" type="presOf" srcId="{C5DB06DD-08F8-4E41-8760-567A700A16C1}" destId="{4966DE32-36D2-44F1-AA60-E1EFB5C67FC7}" srcOrd="0" destOrd="0" presId="urn:microsoft.com/office/officeart/2005/8/layout/orgChart1"/>
    <dgm:cxn modelId="{5FD1B440-4ED4-454B-8CFC-5297EAA547C7}" type="presOf" srcId="{D7037A01-0EB2-450A-AAAE-44F9BE6CD8DA}" destId="{883B2C61-08B5-4360-A17C-2C099E8009BF}" srcOrd="0" destOrd="0" presId="urn:microsoft.com/office/officeart/2005/8/layout/orgChart1"/>
    <dgm:cxn modelId="{718A2E5B-ABDA-4C19-9B78-5131C560D224}" type="presOf" srcId="{88434056-F508-43AE-8BF6-6B4B1B6E7BD5}" destId="{F58C5111-36E6-4E41-BCB3-4608E91A8694}" srcOrd="0" destOrd="0" presId="urn:microsoft.com/office/officeart/2005/8/layout/orgChart1"/>
    <dgm:cxn modelId="{5D09A15F-E1C6-458A-B374-510471613EBF}" type="presOf" srcId="{4A32B4FE-09F7-43BE-9579-0A69540AEBF4}" destId="{AA036081-A7DD-4DF6-8E02-C75C2A19F229}" srcOrd="1" destOrd="0" presId="urn:microsoft.com/office/officeart/2005/8/layout/orgChart1"/>
    <dgm:cxn modelId="{3A59DB61-6550-4240-8AD1-CF13AE26B075}" srcId="{88434056-F508-43AE-8BF6-6B4B1B6E7BD5}" destId="{EE3D7E25-EF7F-4FA0-AA0F-67225F821FFA}" srcOrd="0" destOrd="0" parTransId="{D4F25A08-3131-4421-9FEE-C4D768A740CA}" sibTransId="{C8023890-EE5A-4BFD-9DB3-230CE1239903}"/>
    <dgm:cxn modelId="{4F1D9B62-9A7C-4F01-BD90-AD49EC79DEF0}" srcId="{E74E6C83-D808-47E0-A0AC-47297805A547}" destId="{58F31CE3-DEBC-44AC-AD03-960D45B0F9A8}" srcOrd="0" destOrd="0" parTransId="{05A7F574-A79C-418B-9713-FD8CCF9A11A1}" sibTransId="{6C2A1875-0E4D-429C-8EA8-75077095BF8C}"/>
    <dgm:cxn modelId="{2AFEB042-9856-4BA9-9D7E-D87385F3E2C4}" type="presOf" srcId="{1BA873A2-153E-4D70-9819-124085DA87E7}" destId="{AB146BF8-530F-4267-941D-ECE5590C5B30}" srcOrd="0" destOrd="0" presId="urn:microsoft.com/office/officeart/2005/8/layout/orgChart1"/>
    <dgm:cxn modelId="{58C3C062-28B5-4433-8770-42183D023A14}" srcId="{632616C3-2611-4C27-8A7D-BBD7A0E8C647}" destId="{66DC9E78-3937-4AB5-B8F6-C19CB27E0B6A}" srcOrd="0" destOrd="0" parTransId="{FCD3CDC6-34E2-4720-812A-26F52D432656}" sibTransId="{20660BE5-AF40-4AF7-BEBC-A6BDBE158E99}"/>
    <dgm:cxn modelId="{59A5F464-FA52-46E9-8363-4DE55383849E}" srcId="{2A61A6C6-B484-421A-876E-71BF0E84090F}" destId="{4A32B4FE-09F7-43BE-9579-0A69540AEBF4}" srcOrd="0" destOrd="0" parTransId="{EC0961E0-CA2F-43D3-A6E8-FAE6FC7EE458}" sibTransId="{2F246EC5-9168-47C9-964B-25BA569AA1DF}"/>
    <dgm:cxn modelId="{C92BB465-EAD1-448F-81B9-62DA3683350A}" type="presOf" srcId="{2A61A6C6-B484-421A-876E-71BF0E84090F}" destId="{EDB1E13B-751A-40CF-90EB-8F98371CF1B0}" srcOrd="1" destOrd="0" presId="urn:microsoft.com/office/officeart/2005/8/layout/orgChart1"/>
    <dgm:cxn modelId="{E6A21F67-6939-45F4-8D00-F2F1187B1AA8}" type="presOf" srcId="{BA2DF633-AE3D-428B-9531-F9412AAFE2E8}" destId="{BC318397-29E2-4AA9-AB26-DB96A058E6B0}" srcOrd="0" destOrd="0" presId="urn:microsoft.com/office/officeart/2005/8/layout/orgChart1"/>
    <dgm:cxn modelId="{C0E6CE47-834E-4323-A36F-0CB4C0E50F5F}" type="presOf" srcId="{61B6F809-92F9-4E56-94DB-C32482AEF419}" destId="{4ADFC9FA-DEBD-4F11-97C0-3093AD99D5ED}" srcOrd="1" destOrd="0" presId="urn:microsoft.com/office/officeart/2005/8/layout/orgChart1"/>
    <dgm:cxn modelId="{A29D406C-F85A-49AE-AE83-8C07808ECE6C}" type="presOf" srcId="{9DA018DD-DC8B-4B10-885B-0A155CCE30DB}" destId="{72560282-3D31-4375-90D8-65A2648BDCD8}" srcOrd="1" destOrd="0" presId="urn:microsoft.com/office/officeart/2005/8/layout/orgChart1"/>
    <dgm:cxn modelId="{05F5F86C-16C4-438C-9CA7-E45001DB42F4}" type="presOf" srcId="{FCD3CDC6-34E2-4720-812A-26F52D432656}" destId="{CC8F173C-634B-46E9-90CC-8DB746B2FA06}" srcOrd="0" destOrd="0" presId="urn:microsoft.com/office/officeart/2005/8/layout/orgChart1"/>
    <dgm:cxn modelId="{FB19144F-41B7-43A3-91D2-F7B675CF7A4B}" srcId="{E74E6C83-D808-47E0-A0AC-47297805A547}" destId="{1BA873A2-153E-4D70-9819-124085DA87E7}" srcOrd="1" destOrd="0" parTransId="{053F5AC5-5AA2-4F93-A9C9-FB88A8A7FE38}" sibTransId="{831217F8-CC53-4301-957B-1BD35F8B77EE}"/>
    <dgm:cxn modelId="{9CD07C72-8B8D-48E5-B346-AD87696C6E41}" type="presOf" srcId="{C47D2BC5-5ACB-4DDF-A38D-D5712E1A9454}" destId="{B4630B23-DDDC-44A1-9282-6D44228C37DE}" srcOrd="0" destOrd="0" presId="urn:microsoft.com/office/officeart/2005/8/layout/orgChart1"/>
    <dgm:cxn modelId="{A2E1FC77-7F52-475B-A790-988AE957F8CA}" type="presOf" srcId="{632616C3-2611-4C27-8A7D-BBD7A0E8C647}" destId="{AF1D7C45-1204-4533-A388-081C6AD4D627}" srcOrd="0" destOrd="0" presId="urn:microsoft.com/office/officeart/2005/8/layout/orgChart1"/>
    <dgm:cxn modelId="{1E38D259-2D65-40CA-A2C6-C8DF329A2F73}" srcId="{EE3D7E25-EF7F-4FA0-AA0F-67225F821FFA}" destId="{632616C3-2611-4C27-8A7D-BBD7A0E8C647}" srcOrd="0" destOrd="0" parTransId="{0BE66C7B-DDD0-48A1-9006-F2BB88AD5B0B}" sibTransId="{DFEB198E-1912-4BDD-936E-FF2130DCC785}"/>
    <dgm:cxn modelId="{0CA6565A-B564-43B4-9460-05B65DDACB95}" type="presOf" srcId="{917980C6-825F-4F16-96BC-A160E6F0133B}" destId="{C80497E7-045D-413E-85BC-CB0D6A4A6DEE}" srcOrd="0" destOrd="0" presId="urn:microsoft.com/office/officeart/2005/8/layout/orgChart1"/>
    <dgm:cxn modelId="{1002637E-CCF3-49C5-A32A-F59793D374B7}" type="presOf" srcId="{EC0961E0-CA2F-43D3-A6E8-FAE6FC7EE458}" destId="{F2B9455D-4B26-43FA-883B-06022ECCD8B3}" srcOrd="0" destOrd="0" presId="urn:microsoft.com/office/officeart/2005/8/layout/orgChart1"/>
    <dgm:cxn modelId="{8510468F-63F5-4862-97AC-D49E77D42256}" type="presOf" srcId="{632616C3-2611-4C27-8A7D-BBD7A0E8C647}" destId="{7F9EBC5F-5667-4E03-AE98-A1B406925B36}" srcOrd="1" destOrd="0" presId="urn:microsoft.com/office/officeart/2005/8/layout/orgChart1"/>
    <dgm:cxn modelId="{B4758897-DC4D-495A-AA5C-955CE9B8CDE2}" type="presOf" srcId="{D3AFE6F6-D67B-4C67-94C8-7CD59AB7C26C}" destId="{2CEE193B-A0C6-42C9-BAFA-0D5F3C761ED2}" srcOrd="1" destOrd="0" presId="urn:microsoft.com/office/officeart/2005/8/layout/orgChart1"/>
    <dgm:cxn modelId="{63A38C9E-E199-4CB5-8623-409319CA4C59}" type="presOf" srcId="{C5DB06DD-08F8-4E41-8760-567A700A16C1}" destId="{21B30ED3-3B95-4671-B386-F51599E7F635}" srcOrd="1" destOrd="0" presId="urn:microsoft.com/office/officeart/2005/8/layout/orgChart1"/>
    <dgm:cxn modelId="{B8FF8CA5-3B33-4CB2-AFDB-2852E22B53E9}" srcId="{D3AFE6F6-D67B-4C67-94C8-7CD59AB7C26C}" destId="{61B6F809-92F9-4E56-94DB-C32482AEF419}" srcOrd="0" destOrd="0" parTransId="{D26B2133-186D-45A9-84E1-8AB56BA5B5EC}" sibTransId="{BD8BCA8E-97AF-43AE-A1F5-EE73BCCAE67E}"/>
    <dgm:cxn modelId="{17D760A6-1138-447D-A49B-36689539280F}" type="presOf" srcId="{E74E6C83-D808-47E0-A0AC-47297805A547}" destId="{938B1F80-24D3-4306-8F78-5A40CC8B994E}" srcOrd="1" destOrd="0" presId="urn:microsoft.com/office/officeart/2005/8/layout/orgChart1"/>
    <dgm:cxn modelId="{6CC6CCA6-59DD-48CB-8F3A-0D54CF9AFFF1}" type="presOf" srcId="{053F5AC5-5AA2-4F93-A9C9-FB88A8A7FE38}" destId="{487AE140-FEC9-4420-AB08-09E24E4D4738}" srcOrd="0" destOrd="0" presId="urn:microsoft.com/office/officeart/2005/8/layout/orgChart1"/>
    <dgm:cxn modelId="{AF62F3A9-7B50-4647-AC0B-0DF6E9817667}" srcId="{EE3D7E25-EF7F-4FA0-AA0F-67225F821FFA}" destId="{D3AFE6F6-D67B-4C67-94C8-7CD59AB7C26C}" srcOrd="4" destOrd="0" parTransId="{C8941AA4-FB3A-49F3-B833-221E21D72936}" sibTransId="{FE3EB390-48B7-4C1D-B410-73D6DD9022F4}"/>
    <dgm:cxn modelId="{29DDE3AE-B417-4808-BBD5-D8E08E316C88}" srcId="{60C83FD2-0181-431E-A2F5-860EF264797A}" destId="{BA2DF633-AE3D-428B-9531-F9412AAFE2E8}" srcOrd="0" destOrd="0" parTransId="{EE3200BC-6D18-42A7-B3C9-91E2D3E96DCC}" sibTransId="{D2576B2D-C619-4186-AAD1-A0FC6B3B844D}"/>
    <dgm:cxn modelId="{91F02FB5-9A23-4B89-A830-74878252B224}" type="presOf" srcId="{D26B2133-186D-45A9-84E1-8AB56BA5B5EC}" destId="{69FD2B93-72E2-4135-B717-9967DAE908B9}" srcOrd="0" destOrd="0" presId="urn:microsoft.com/office/officeart/2005/8/layout/orgChart1"/>
    <dgm:cxn modelId="{790E55B9-254F-4EC2-95E6-6B43C5FC7127}" type="presOf" srcId="{60C83FD2-0181-431E-A2F5-860EF264797A}" destId="{002FDD82-41E0-4152-9C3F-60B60972E41C}" srcOrd="1" destOrd="0" presId="urn:microsoft.com/office/officeart/2005/8/layout/orgChart1"/>
    <dgm:cxn modelId="{161822BD-690E-4747-B6A1-9FAC9C98158F}" type="presOf" srcId="{BA2DF633-AE3D-428B-9531-F9412AAFE2E8}" destId="{1979AD69-10E3-4448-9124-036370980BF2}" srcOrd="1" destOrd="0" presId="urn:microsoft.com/office/officeart/2005/8/layout/orgChart1"/>
    <dgm:cxn modelId="{AA2D38BE-C0CA-43DB-93B2-2DB4BED1AD65}" type="presOf" srcId="{EE3D7E25-EF7F-4FA0-AA0F-67225F821FFA}" destId="{AB7E3A99-8A48-47C7-872B-9D483D0638FD}" srcOrd="1" destOrd="0" presId="urn:microsoft.com/office/officeart/2005/8/layout/orgChart1"/>
    <dgm:cxn modelId="{D1146AC4-54F6-4FBD-B94E-913817FE7DE9}" type="presOf" srcId="{66DC9E78-3937-4AB5-B8F6-C19CB27E0B6A}" destId="{D76DD797-0D0B-4520-B946-60959A237EB3}" srcOrd="1" destOrd="0" presId="urn:microsoft.com/office/officeart/2005/8/layout/orgChart1"/>
    <dgm:cxn modelId="{3204A0C4-0247-478D-A64C-F6F3C5A4897D}" type="presOf" srcId="{DD944E90-110E-46CB-AB60-281E26144CB4}" destId="{1BA0DECB-EEF5-4636-81D3-78D5F3D21AD4}" srcOrd="0" destOrd="0" presId="urn:microsoft.com/office/officeart/2005/8/layout/orgChart1"/>
    <dgm:cxn modelId="{A48563C9-0286-4C96-9059-1E035ECD4443}" type="presOf" srcId="{05A7F574-A79C-418B-9713-FD8CCF9A11A1}" destId="{6728BABE-9D37-414D-899A-712B2ACEDB51}" srcOrd="0" destOrd="0" presId="urn:microsoft.com/office/officeart/2005/8/layout/orgChart1"/>
    <dgm:cxn modelId="{30B37CC9-90A5-4C63-94ED-CAF7C77126B2}" srcId="{EF37A711-1C91-4E12-AC84-D3BC1973CB4A}" destId="{9DA018DD-DC8B-4B10-885B-0A155CCE30DB}" srcOrd="1" destOrd="0" parTransId="{E86E6A38-3FEC-40E0-9755-4A196AB081CA}" sibTransId="{328A8F66-8708-4EE8-ADB4-2F53F3DF213F}"/>
    <dgm:cxn modelId="{25FE6ACD-C22F-4CC6-B7B2-CB5FCEE9D123}" type="presOf" srcId="{66DC9E78-3937-4AB5-B8F6-C19CB27E0B6A}" destId="{62E88A05-EECE-43A1-B631-1A5830062ACD}" srcOrd="0" destOrd="0" presId="urn:microsoft.com/office/officeart/2005/8/layout/orgChart1"/>
    <dgm:cxn modelId="{DAFD83E0-08A9-4ACC-9FA5-FE9DB8CB025D}" srcId="{EE3D7E25-EF7F-4FA0-AA0F-67225F821FFA}" destId="{E74E6C83-D808-47E0-A0AC-47297805A547}" srcOrd="1" destOrd="0" parTransId="{C4B22262-0872-4241-981C-34A57FB90707}" sibTransId="{18C86F8F-6468-4F11-BCF9-02F77AEF2AD0}"/>
    <dgm:cxn modelId="{96D7CDE5-C9BA-463D-96A1-E7562086E41B}" type="presOf" srcId="{EE3200BC-6D18-42A7-B3C9-91E2D3E96DCC}" destId="{ADB04471-FE06-4BB9-886E-7A45BB234B36}" srcOrd="0" destOrd="0" presId="urn:microsoft.com/office/officeart/2005/8/layout/orgChart1"/>
    <dgm:cxn modelId="{4C5FA8E6-1A6C-4797-80E5-65CF0E947C58}" type="presOf" srcId="{60C83FD2-0181-431E-A2F5-860EF264797A}" destId="{272AEA4B-EED6-4992-B9D1-81FAE5FEA2E1}" srcOrd="0" destOrd="0" presId="urn:microsoft.com/office/officeart/2005/8/layout/orgChart1"/>
    <dgm:cxn modelId="{7AAFA6EB-A166-42DB-AE1E-F6D9A1174ADC}" srcId="{EE3D7E25-EF7F-4FA0-AA0F-67225F821FFA}" destId="{2A61A6C6-B484-421A-876E-71BF0E84090F}" srcOrd="3" destOrd="0" parTransId="{917980C6-825F-4F16-96BC-A160E6F0133B}" sibTransId="{08C4EEA8-4F86-40B2-8F64-55A6524EB2C6}"/>
    <dgm:cxn modelId="{4E1F37EC-0742-40A5-8640-D259AB25BF53}" type="presOf" srcId="{E9CC5E19-FCEC-41D6-8A39-BA9388E59691}" destId="{90581974-9C7B-454A-AF7F-87715E2C273A}" srcOrd="0" destOrd="0" presId="urn:microsoft.com/office/officeart/2005/8/layout/orgChart1"/>
    <dgm:cxn modelId="{4424C6F0-20B0-4B73-A795-14CB61943B64}" type="presOf" srcId="{E74E6C83-D808-47E0-A0AC-47297805A547}" destId="{CE13C67C-D5D7-4C79-9E0E-F8F7D87783EF}" srcOrd="0" destOrd="0" presId="urn:microsoft.com/office/officeart/2005/8/layout/orgChart1"/>
    <dgm:cxn modelId="{F2A353F4-89B4-4705-92E5-414829648635}" type="presOf" srcId="{0BE66C7B-DDD0-48A1-9006-F2BB88AD5B0B}" destId="{FE3B2B49-9D8B-49C6-A8C2-E06137CC4262}" srcOrd="0" destOrd="0" presId="urn:microsoft.com/office/officeart/2005/8/layout/orgChart1"/>
    <dgm:cxn modelId="{9BF76BFC-990B-4CDA-95FA-7695D26466B4}" type="presOf" srcId="{C8941AA4-FB3A-49F3-B833-221E21D72936}" destId="{6A35A9E7-DC03-439C-9201-6B85530EF349}" srcOrd="0" destOrd="0" presId="urn:microsoft.com/office/officeart/2005/8/layout/orgChart1"/>
    <dgm:cxn modelId="{EF12D2FE-2D9B-42E2-A333-E47ACF81ED35}" type="presOf" srcId="{EF37A711-1C91-4E12-AC84-D3BC1973CB4A}" destId="{A32A0C5B-FC4B-4E0D-8218-50B4B51994A2}" srcOrd="1" destOrd="0" presId="urn:microsoft.com/office/officeart/2005/8/layout/orgChart1"/>
    <dgm:cxn modelId="{E1E5FCFE-0ED8-4243-8EF3-98447AB4FFAA}" type="presOf" srcId="{EF37A711-1C91-4E12-AC84-D3BC1973CB4A}" destId="{8A75D7F2-BFFB-49E3-B419-2AB201FF9489}" srcOrd="0" destOrd="0" presId="urn:microsoft.com/office/officeart/2005/8/layout/orgChart1"/>
    <dgm:cxn modelId="{A592C936-3EE3-4279-B15A-CEC8A8524C86}" type="presParOf" srcId="{F58C5111-36E6-4E41-BCB3-4608E91A8694}" destId="{7ADF73E7-CCF8-4D77-A3E3-432D8044B5DD}" srcOrd="0" destOrd="0" presId="urn:microsoft.com/office/officeart/2005/8/layout/orgChart1"/>
    <dgm:cxn modelId="{7788A58C-0D46-4111-AFC8-07CBA2F56DEB}" type="presParOf" srcId="{7ADF73E7-CCF8-4D77-A3E3-432D8044B5DD}" destId="{F1264521-93D8-4D53-A6BF-E7755CF179E1}" srcOrd="0" destOrd="0" presId="urn:microsoft.com/office/officeart/2005/8/layout/orgChart1"/>
    <dgm:cxn modelId="{171E372F-CCBC-4974-B8F0-BCE2E5AF6EAD}" type="presParOf" srcId="{F1264521-93D8-4D53-A6BF-E7755CF179E1}" destId="{26582EBC-87EC-4177-8036-568D3291C7C6}" srcOrd="0" destOrd="0" presId="urn:microsoft.com/office/officeart/2005/8/layout/orgChart1"/>
    <dgm:cxn modelId="{8EE694BB-EEB5-4C76-8220-149F89225A26}" type="presParOf" srcId="{F1264521-93D8-4D53-A6BF-E7755CF179E1}" destId="{AB7E3A99-8A48-47C7-872B-9D483D0638FD}" srcOrd="1" destOrd="0" presId="urn:microsoft.com/office/officeart/2005/8/layout/orgChart1"/>
    <dgm:cxn modelId="{A9984F04-D3EB-404B-9BE8-653F8877A6EB}" type="presParOf" srcId="{7ADF73E7-CCF8-4D77-A3E3-432D8044B5DD}" destId="{300973AE-82EE-4217-94D8-9DC5467A907E}" srcOrd="1" destOrd="0" presId="urn:microsoft.com/office/officeart/2005/8/layout/orgChart1"/>
    <dgm:cxn modelId="{D0E73F66-A0A2-48E1-97E2-0D531F740B3D}" type="presParOf" srcId="{300973AE-82EE-4217-94D8-9DC5467A907E}" destId="{FE3B2B49-9D8B-49C6-A8C2-E06137CC4262}" srcOrd="0" destOrd="0" presId="urn:microsoft.com/office/officeart/2005/8/layout/orgChart1"/>
    <dgm:cxn modelId="{7624E6CA-0EAF-4DAC-BE32-F649D88810A0}" type="presParOf" srcId="{300973AE-82EE-4217-94D8-9DC5467A907E}" destId="{533DC0D9-2C44-4A69-A505-01A15B81DCBE}" srcOrd="1" destOrd="0" presId="urn:microsoft.com/office/officeart/2005/8/layout/orgChart1"/>
    <dgm:cxn modelId="{238D65FA-CB22-40A6-9E40-8652CA11FC01}" type="presParOf" srcId="{533DC0D9-2C44-4A69-A505-01A15B81DCBE}" destId="{F085DE94-D904-4B42-9396-B62E1C0BBC37}" srcOrd="0" destOrd="0" presId="urn:microsoft.com/office/officeart/2005/8/layout/orgChart1"/>
    <dgm:cxn modelId="{657ACCF9-ECA8-4874-B733-8D9D522958E0}" type="presParOf" srcId="{F085DE94-D904-4B42-9396-B62E1C0BBC37}" destId="{AF1D7C45-1204-4533-A388-081C6AD4D627}" srcOrd="0" destOrd="0" presId="urn:microsoft.com/office/officeart/2005/8/layout/orgChart1"/>
    <dgm:cxn modelId="{0A33A8B0-1EC0-4222-9826-CB26422CDF84}" type="presParOf" srcId="{F085DE94-D904-4B42-9396-B62E1C0BBC37}" destId="{7F9EBC5F-5667-4E03-AE98-A1B406925B36}" srcOrd="1" destOrd="0" presId="urn:microsoft.com/office/officeart/2005/8/layout/orgChart1"/>
    <dgm:cxn modelId="{69C730A1-19E6-4EE8-A914-185AF82D40D6}" type="presParOf" srcId="{533DC0D9-2C44-4A69-A505-01A15B81DCBE}" destId="{64E6190C-CD91-4C90-881E-87284ACA62EF}" srcOrd="1" destOrd="0" presId="urn:microsoft.com/office/officeart/2005/8/layout/orgChart1"/>
    <dgm:cxn modelId="{CF072F82-6799-4179-A391-9B75A041E142}" type="presParOf" srcId="{533DC0D9-2C44-4A69-A505-01A15B81DCBE}" destId="{26356C01-F208-4D3A-8A25-9DF7C8A9064D}" srcOrd="2" destOrd="0" presId="urn:microsoft.com/office/officeart/2005/8/layout/orgChart1"/>
    <dgm:cxn modelId="{E3EDBA29-2CA4-4D05-9593-8054F853A3B1}" type="presParOf" srcId="{26356C01-F208-4D3A-8A25-9DF7C8A9064D}" destId="{CC8F173C-634B-46E9-90CC-8DB746B2FA06}" srcOrd="0" destOrd="0" presId="urn:microsoft.com/office/officeart/2005/8/layout/orgChart1"/>
    <dgm:cxn modelId="{FDC941A5-8702-4341-9378-9C18D16E8088}" type="presParOf" srcId="{26356C01-F208-4D3A-8A25-9DF7C8A9064D}" destId="{2B6C53A2-4891-41BE-94AE-BD62ECB55F6D}" srcOrd="1" destOrd="0" presId="urn:microsoft.com/office/officeart/2005/8/layout/orgChart1"/>
    <dgm:cxn modelId="{CD1CDFC2-5E33-4AD0-AA04-E4F3964B4B38}" type="presParOf" srcId="{2B6C53A2-4891-41BE-94AE-BD62ECB55F6D}" destId="{0E5D6FEE-2419-4D1F-A19A-DE7B475CE3E8}" srcOrd="0" destOrd="0" presId="urn:microsoft.com/office/officeart/2005/8/layout/orgChart1"/>
    <dgm:cxn modelId="{BB55690E-8877-4AA1-B1BA-2583F4846AB7}" type="presParOf" srcId="{0E5D6FEE-2419-4D1F-A19A-DE7B475CE3E8}" destId="{62E88A05-EECE-43A1-B631-1A5830062ACD}" srcOrd="0" destOrd="0" presId="urn:microsoft.com/office/officeart/2005/8/layout/orgChart1"/>
    <dgm:cxn modelId="{EDFFE1ED-567F-487F-90C3-4E849C8AAC72}" type="presParOf" srcId="{0E5D6FEE-2419-4D1F-A19A-DE7B475CE3E8}" destId="{D76DD797-0D0B-4520-B946-60959A237EB3}" srcOrd="1" destOrd="0" presId="urn:microsoft.com/office/officeart/2005/8/layout/orgChart1"/>
    <dgm:cxn modelId="{88343641-932F-4A29-983F-1F6090046939}" type="presParOf" srcId="{2B6C53A2-4891-41BE-94AE-BD62ECB55F6D}" destId="{C31F625A-A7BD-4066-98E4-9239CF9CBBF2}" srcOrd="1" destOrd="0" presId="urn:microsoft.com/office/officeart/2005/8/layout/orgChart1"/>
    <dgm:cxn modelId="{9E54DCEA-A26C-4B8A-BA01-06517893A178}" type="presParOf" srcId="{2B6C53A2-4891-41BE-94AE-BD62ECB55F6D}" destId="{A032098C-2995-455D-BE2E-FEE837BC289C}" srcOrd="2" destOrd="0" presId="urn:microsoft.com/office/officeart/2005/8/layout/orgChart1"/>
    <dgm:cxn modelId="{8CABDF46-88AA-4B6C-8739-9C905F680016}" type="presParOf" srcId="{300973AE-82EE-4217-94D8-9DC5467A907E}" destId="{8BC76A14-62F1-4267-8F59-3A4540C64D50}" srcOrd="2" destOrd="0" presId="urn:microsoft.com/office/officeart/2005/8/layout/orgChart1"/>
    <dgm:cxn modelId="{A32A0DC9-139B-4AE1-B1A2-34DDA988C67B}" type="presParOf" srcId="{300973AE-82EE-4217-94D8-9DC5467A907E}" destId="{49D17058-A0DF-4222-819B-83DC2144EF44}" srcOrd="3" destOrd="0" presId="urn:microsoft.com/office/officeart/2005/8/layout/orgChart1"/>
    <dgm:cxn modelId="{E5BB4F49-3A36-4653-9385-60BE32AFFC50}" type="presParOf" srcId="{49D17058-A0DF-4222-819B-83DC2144EF44}" destId="{46A3989E-D8DC-4BC7-853B-C13A4CAD0B19}" srcOrd="0" destOrd="0" presId="urn:microsoft.com/office/officeart/2005/8/layout/orgChart1"/>
    <dgm:cxn modelId="{740FA18D-444D-460B-A180-4F621F4AA4BD}" type="presParOf" srcId="{46A3989E-D8DC-4BC7-853B-C13A4CAD0B19}" destId="{CE13C67C-D5D7-4C79-9E0E-F8F7D87783EF}" srcOrd="0" destOrd="0" presId="urn:microsoft.com/office/officeart/2005/8/layout/orgChart1"/>
    <dgm:cxn modelId="{43528058-8A4E-4A68-9A9C-131216C52BD5}" type="presParOf" srcId="{46A3989E-D8DC-4BC7-853B-C13A4CAD0B19}" destId="{938B1F80-24D3-4306-8F78-5A40CC8B994E}" srcOrd="1" destOrd="0" presId="urn:microsoft.com/office/officeart/2005/8/layout/orgChart1"/>
    <dgm:cxn modelId="{021C9DAC-FFBE-4D3D-9B25-0742D19B1698}" type="presParOf" srcId="{49D17058-A0DF-4222-819B-83DC2144EF44}" destId="{DFB9FFEC-0D02-4435-8324-72182CA6D39F}" srcOrd="1" destOrd="0" presId="urn:microsoft.com/office/officeart/2005/8/layout/orgChart1"/>
    <dgm:cxn modelId="{35B537C6-8379-40C9-B4FD-CD8F0AE7ACB0}" type="presParOf" srcId="{49D17058-A0DF-4222-819B-83DC2144EF44}" destId="{ED87E459-8934-483A-8BE7-DA891ACB37FE}" srcOrd="2" destOrd="0" presId="urn:microsoft.com/office/officeart/2005/8/layout/orgChart1"/>
    <dgm:cxn modelId="{60CEE556-1D94-415A-B23A-95238AF482DC}" type="presParOf" srcId="{ED87E459-8934-483A-8BE7-DA891ACB37FE}" destId="{6728BABE-9D37-414D-899A-712B2ACEDB51}" srcOrd="0" destOrd="0" presId="urn:microsoft.com/office/officeart/2005/8/layout/orgChart1"/>
    <dgm:cxn modelId="{056CBB43-4CB0-4F6E-937E-E8FE01EB96A2}" type="presParOf" srcId="{ED87E459-8934-483A-8BE7-DA891ACB37FE}" destId="{3F760BD1-2CFE-4A33-A6B1-05C65E134164}" srcOrd="1" destOrd="0" presId="urn:microsoft.com/office/officeart/2005/8/layout/orgChart1"/>
    <dgm:cxn modelId="{CD42E358-A84B-4DCF-9D2C-F928A54B8EF5}" type="presParOf" srcId="{3F760BD1-2CFE-4A33-A6B1-05C65E134164}" destId="{B98DE8DE-3CE0-43E1-A398-1246D534FD5D}" srcOrd="0" destOrd="0" presId="urn:microsoft.com/office/officeart/2005/8/layout/orgChart1"/>
    <dgm:cxn modelId="{0E90A8C0-6B6B-4142-A1B0-B2DBAD7FED5A}" type="presParOf" srcId="{B98DE8DE-3CE0-43E1-A398-1246D534FD5D}" destId="{C9BE9CAE-08D8-4AA2-91EC-9CBEE3BF6C5F}" srcOrd="0" destOrd="0" presId="urn:microsoft.com/office/officeart/2005/8/layout/orgChart1"/>
    <dgm:cxn modelId="{4B4B4EF8-220A-4B5F-9D06-8327C738E758}" type="presParOf" srcId="{B98DE8DE-3CE0-43E1-A398-1246D534FD5D}" destId="{D853702C-232B-46E6-B62F-3E29BE331A37}" srcOrd="1" destOrd="0" presId="urn:microsoft.com/office/officeart/2005/8/layout/orgChart1"/>
    <dgm:cxn modelId="{E82D94B8-A40A-4211-93D9-6404E6D38A44}" type="presParOf" srcId="{3F760BD1-2CFE-4A33-A6B1-05C65E134164}" destId="{CAEF5E98-A6DB-492C-9A99-FC175F71D3B9}" srcOrd="1" destOrd="0" presId="urn:microsoft.com/office/officeart/2005/8/layout/orgChart1"/>
    <dgm:cxn modelId="{E15AD639-3ED1-4015-9706-BC19D80E2E46}" type="presParOf" srcId="{3F760BD1-2CFE-4A33-A6B1-05C65E134164}" destId="{98C4FF22-A340-421D-8D51-399A7D6FA762}" srcOrd="2" destOrd="0" presId="urn:microsoft.com/office/officeart/2005/8/layout/orgChart1"/>
    <dgm:cxn modelId="{0A6E4E53-73CB-45B2-B5B8-E7C1B8385C9A}" type="presParOf" srcId="{ED87E459-8934-483A-8BE7-DA891ACB37FE}" destId="{487AE140-FEC9-4420-AB08-09E24E4D4738}" srcOrd="2" destOrd="0" presId="urn:microsoft.com/office/officeart/2005/8/layout/orgChart1"/>
    <dgm:cxn modelId="{84A0104C-D352-451C-BF6B-F7A6748D3DE2}" type="presParOf" srcId="{ED87E459-8934-483A-8BE7-DA891ACB37FE}" destId="{EDADCC77-777D-40B9-80BA-DAA1899362B6}" srcOrd="3" destOrd="0" presId="urn:microsoft.com/office/officeart/2005/8/layout/orgChart1"/>
    <dgm:cxn modelId="{8C4C7070-60B5-4EB1-8D15-7B0346115DF0}" type="presParOf" srcId="{EDADCC77-777D-40B9-80BA-DAA1899362B6}" destId="{7B1C47EB-0E33-46F3-BE12-58C680304D8E}" srcOrd="0" destOrd="0" presId="urn:microsoft.com/office/officeart/2005/8/layout/orgChart1"/>
    <dgm:cxn modelId="{8366A8AD-970B-46E4-BD68-82E1CD4086C2}" type="presParOf" srcId="{7B1C47EB-0E33-46F3-BE12-58C680304D8E}" destId="{AB146BF8-530F-4267-941D-ECE5590C5B30}" srcOrd="0" destOrd="0" presId="urn:microsoft.com/office/officeart/2005/8/layout/orgChart1"/>
    <dgm:cxn modelId="{A3F33B90-BDAF-4096-83E8-6B9650823556}" type="presParOf" srcId="{7B1C47EB-0E33-46F3-BE12-58C680304D8E}" destId="{419B7CB9-7CEB-41B6-A3AA-8CA5D047F3C0}" srcOrd="1" destOrd="0" presId="urn:microsoft.com/office/officeart/2005/8/layout/orgChart1"/>
    <dgm:cxn modelId="{5768ABBC-DC02-4002-AA13-25A2CC2C06FB}" type="presParOf" srcId="{EDADCC77-777D-40B9-80BA-DAA1899362B6}" destId="{ECEE9CA3-A0FA-4A88-935E-1D4E35183DE9}" srcOrd="1" destOrd="0" presId="urn:microsoft.com/office/officeart/2005/8/layout/orgChart1"/>
    <dgm:cxn modelId="{D8E98C92-07E1-4754-979F-F0F99B832450}" type="presParOf" srcId="{EDADCC77-777D-40B9-80BA-DAA1899362B6}" destId="{61AC2C37-32F4-46E8-99A3-16F21A7CB45A}" srcOrd="2" destOrd="0" presId="urn:microsoft.com/office/officeart/2005/8/layout/orgChart1"/>
    <dgm:cxn modelId="{FB220362-C582-4940-988F-0A85D3517E1E}" type="presParOf" srcId="{300973AE-82EE-4217-94D8-9DC5467A907E}" destId="{1BA0DECB-EEF5-4636-81D3-78D5F3D21AD4}" srcOrd="4" destOrd="0" presId="urn:microsoft.com/office/officeart/2005/8/layout/orgChart1"/>
    <dgm:cxn modelId="{D14402F1-194E-4003-89B7-0954A80F7272}" type="presParOf" srcId="{300973AE-82EE-4217-94D8-9DC5467A907E}" destId="{7BF6F729-1DE3-4D9F-A47F-7222148EE670}" srcOrd="5" destOrd="0" presId="urn:microsoft.com/office/officeart/2005/8/layout/orgChart1"/>
    <dgm:cxn modelId="{D8493E47-CB0B-485A-8EC4-251FB2C2055B}" type="presParOf" srcId="{7BF6F729-1DE3-4D9F-A47F-7222148EE670}" destId="{848094A3-9B1A-4CFF-97E6-327173182FC2}" srcOrd="0" destOrd="0" presId="urn:microsoft.com/office/officeart/2005/8/layout/orgChart1"/>
    <dgm:cxn modelId="{F4199E7E-FEC8-41DF-ADAE-58769DBBDB3B}" type="presParOf" srcId="{848094A3-9B1A-4CFF-97E6-327173182FC2}" destId="{272AEA4B-EED6-4992-B9D1-81FAE5FEA2E1}" srcOrd="0" destOrd="0" presId="urn:microsoft.com/office/officeart/2005/8/layout/orgChart1"/>
    <dgm:cxn modelId="{79CF6149-627C-421B-BB84-D5E7004A51F7}" type="presParOf" srcId="{848094A3-9B1A-4CFF-97E6-327173182FC2}" destId="{002FDD82-41E0-4152-9C3F-60B60972E41C}" srcOrd="1" destOrd="0" presId="urn:microsoft.com/office/officeart/2005/8/layout/orgChart1"/>
    <dgm:cxn modelId="{79FF5A31-7159-4400-B8DB-23218203CE91}" type="presParOf" srcId="{7BF6F729-1DE3-4D9F-A47F-7222148EE670}" destId="{F294143F-7E15-4968-A6DA-B22D094DA815}" srcOrd="1" destOrd="0" presId="urn:microsoft.com/office/officeart/2005/8/layout/orgChart1"/>
    <dgm:cxn modelId="{FBC1E272-9A42-4FF5-9972-DAAE818D934B}" type="presParOf" srcId="{7BF6F729-1DE3-4D9F-A47F-7222148EE670}" destId="{AAEECDCB-1831-43C2-99FD-FA2EBE3CA576}" srcOrd="2" destOrd="0" presId="urn:microsoft.com/office/officeart/2005/8/layout/orgChart1"/>
    <dgm:cxn modelId="{4BA9FF5A-D9F5-4DBC-81E8-862155E36037}" type="presParOf" srcId="{AAEECDCB-1831-43C2-99FD-FA2EBE3CA576}" destId="{ADB04471-FE06-4BB9-886E-7A45BB234B36}" srcOrd="0" destOrd="0" presId="urn:microsoft.com/office/officeart/2005/8/layout/orgChart1"/>
    <dgm:cxn modelId="{750C30BB-14DF-4926-B4ED-2831B66F5F3E}" type="presParOf" srcId="{AAEECDCB-1831-43C2-99FD-FA2EBE3CA576}" destId="{96546487-E469-4D08-9EFA-5031B6A72FFB}" srcOrd="1" destOrd="0" presId="urn:microsoft.com/office/officeart/2005/8/layout/orgChart1"/>
    <dgm:cxn modelId="{CF13EC41-31D6-432D-A844-C8648227D286}" type="presParOf" srcId="{96546487-E469-4D08-9EFA-5031B6A72FFB}" destId="{3B888302-AE98-4B2F-B748-E5613BBB595F}" srcOrd="0" destOrd="0" presId="urn:microsoft.com/office/officeart/2005/8/layout/orgChart1"/>
    <dgm:cxn modelId="{4B02FF19-E626-4023-8301-6EA0E2FD4512}" type="presParOf" srcId="{3B888302-AE98-4B2F-B748-E5613BBB595F}" destId="{BC318397-29E2-4AA9-AB26-DB96A058E6B0}" srcOrd="0" destOrd="0" presId="urn:microsoft.com/office/officeart/2005/8/layout/orgChart1"/>
    <dgm:cxn modelId="{A10F9209-76FF-4004-8587-88D68D2CC223}" type="presParOf" srcId="{3B888302-AE98-4B2F-B748-E5613BBB595F}" destId="{1979AD69-10E3-4448-9124-036370980BF2}" srcOrd="1" destOrd="0" presId="urn:microsoft.com/office/officeart/2005/8/layout/orgChart1"/>
    <dgm:cxn modelId="{3B5B1E27-7C16-44AB-8126-233B0E7B3EDD}" type="presParOf" srcId="{96546487-E469-4D08-9EFA-5031B6A72FFB}" destId="{954AC27B-30FE-45C6-A525-8D00FC55333B}" srcOrd="1" destOrd="0" presId="urn:microsoft.com/office/officeart/2005/8/layout/orgChart1"/>
    <dgm:cxn modelId="{DE6627DF-0971-4957-A8B9-595F74AA6B7A}" type="presParOf" srcId="{96546487-E469-4D08-9EFA-5031B6A72FFB}" destId="{6A54EB98-C6AC-4DB3-9006-DF39B68B946F}" srcOrd="2" destOrd="0" presId="urn:microsoft.com/office/officeart/2005/8/layout/orgChart1"/>
    <dgm:cxn modelId="{9FBD1390-E3E6-451B-9897-4B0430536171}" type="presParOf" srcId="{300973AE-82EE-4217-94D8-9DC5467A907E}" destId="{C80497E7-045D-413E-85BC-CB0D6A4A6DEE}" srcOrd="6" destOrd="0" presId="urn:microsoft.com/office/officeart/2005/8/layout/orgChart1"/>
    <dgm:cxn modelId="{86DE1060-BB50-4CDA-AEB6-C75130EF7F71}" type="presParOf" srcId="{300973AE-82EE-4217-94D8-9DC5467A907E}" destId="{5418D793-B195-47CF-96DC-6286AA4AB150}" srcOrd="7" destOrd="0" presId="urn:microsoft.com/office/officeart/2005/8/layout/orgChart1"/>
    <dgm:cxn modelId="{089A2C73-1BFC-4D2B-9D54-CA938AE6F5F2}" type="presParOf" srcId="{5418D793-B195-47CF-96DC-6286AA4AB150}" destId="{C2B49583-485C-44CF-AEEF-D8F90197C37E}" srcOrd="0" destOrd="0" presId="urn:microsoft.com/office/officeart/2005/8/layout/orgChart1"/>
    <dgm:cxn modelId="{8F88A891-73BB-49C6-83DC-79A503BCB634}" type="presParOf" srcId="{C2B49583-485C-44CF-AEEF-D8F90197C37E}" destId="{0F64BB8A-4A80-46EA-B592-AD6BE82C24F7}" srcOrd="0" destOrd="0" presId="urn:microsoft.com/office/officeart/2005/8/layout/orgChart1"/>
    <dgm:cxn modelId="{3F1CDF23-EFE2-4CC9-9720-0B1D05A4761B}" type="presParOf" srcId="{C2B49583-485C-44CF-AEEF-D8F90197C37E}" destId="{EDB1E13B-751A-40CF-90EB-8F98371CF1B0}" srcOrd="1" destOrd="0" presId="urn:microsoft.com/office/officeart/2005/8/layout/orgChart1"/>
    <dgm:cxn modelId="{D809336B-6465-4604-917B-48E7231BECD7}" type="presParOf" srcId="{5418D793-B195-47CF-96DC-6286AA4AB150}" destId="{78B2B357-AA61-4FF5-A9B1-6F4FC4EB6316}" srcOrd="1" destOrd="0" presId="urn:microsoft.com/office/officeart/2005/8/layout/orgChart1"/>
    <dgm:cxn modelId="{F9910017-1FBF-488E-9AC4-5F5DF37D40A9}" type="presParOf" srcId="{5418D793-B195-47CF-96DC-6286AA4AB150}" destId="{5C810F51-F5D8-4266-84EC-EAD96078BBA0}" srcOrd="2" destOrd="0" presId="urn:microsoft.com/office/officeart/2005/8/layout/orgChart1"/>
    <dgm:cxn modelId="{83BD7026-AE0B-4C33-8035-6CF10A0193BF}" type="presParOf" srcId="{5C810F51-F5D8-4266-84EC-EAD96078BBA0}" destId="{F2B9455D-4B26-43FA-883B-06022ECCD8B3}" srcOrd="0" destOrd="0" presId="urn:microsoft.com/office/officeart/2005/8/layout/orgChart1"/>
    <dgm:cxn modelId="{C5E2CE00-CD5A-47D6-BBFF-A19E05DE1C0F}" type="presParOf" srcId="{5C810F51-F5D8-4266-84EC-EAD96078BBA0}" destId="{0DA7386A-CFE7-4D43-B446-0866EDDE5A41}" srcOrd="1" destOrd="0" presId="urn:microsoft.com/office/officeart/2005/8/layout/orgChart1"/>
    <dgm:cxn modelId="{968F94F8-0819-4B4D-803D-1405D782A8DF}" type="presParOf" srcId="{0DA7386A-CFE7-4D43-B446-0866EDDE5A41}" destId="{A8AAA62A-AF77-431B-A0C2-72297A925517}" srcOrd="0" destOrd="0" presId="urn:microsoft.com/office/officeart/2005/8/layout/orgChart1"/>
    <dgm:cxn modelId="{BE655A6D-4BBC-49B4-9D2E-9B3D8153A184}" type="presParOf" srcId="{A8AAA62A-AF77-431B-A0C2-72297A925517}" destId="{8D34DA46-0F5B-43FF-84A8-FA2122A4455F}" srcOrd="0" destOrd="0" presId="urn:microsoft.com/office/officeart/2005/8/layout/orgChart1"/>
    <dgm:cxn modelId="{29CF18BA-7078-46C9-B50D-D641CC46FD94}" type="presParOf" srcId="{A8AAA62A-AF77-431B-A0C2-72297A925517}" destId="{AA036081-A7DD-4DF6-8E02-C75C2A19F229}" srcOrd="1" destOrd="0" presId="urn:microsoft.com/office/officeart/2005/8/layout/orgChart1"/>
    <dgm:cxn modelId="{C087A3A0-00FA-4EE5-9AB5-43E9FD2F0E56}" type="presParOf" srcId="{0DA7386A-CFE7-4D43-B446-0866EDDE5A41}" destId="{2DEB5023-3F3B-4BF2-8D27-C0C7F4CFE4BF}" srcOrd="1" destOrd="0" presId="urn:microsoft.com/office/officeart/2005/8/layout/orgChart1"/>
    <dgm:cxn modelId="{ECC7F43C-20C2-4132-8DF6-B9CA3D956078}" type="presParOf" srcId="{0DA7386A-CFE7-4D43-B446-0866EDDE5A41}" destId="{2459260C-A1E6-4E18-84B2-1E2986954B64}" srcOrd="2" destOrd="0" presId="urn:microsoft.com/office/officeart/2005/8/layout/orgChart1"/>
    <dgm:cxn modelId="{F1B1F981-7C11-4AD6-94D9-C1A301859074}" type="presParOf" srcId="{300973AE-82EE-4217-94D8-9DC5467A907E}" destId="{6A35A9E7-DC03-439C-9201-6B85530EF349}" srcOrd="8" destOrd="0" presId="urn:microsoft.com/office/officeart/2005/8/layout/orgChart1"/>
    <dgm:cxn modelId="{D5DC0DB7-BCF8-472C-B520-C643F8E799FD}" type="presParOf" srcId="{300973AE-82EE-4217-94D8-9DC5467A907E}" destId="{7D315FA7-399A-4106-A35D-A7BAC9ED8C33}" srcOrd="9" destOrd="0" presId="urn:microsoft.com/office/officeart/2005/8/layout/orgChart1"/>
    <dgm:cxn modelId="{3E580E18-462A-4273-9AE4-6131FEC75073}" type="presParOf" srcId="{7D315FA7-399A-4106-A35D-A7BAC9ED8C33}" destId="{9763F369-BAB7-4B55-9BDE-B688B16ED784}" srcOrd="0" destOrd="0" presId="urn:microsoft.com/office/officeart/2005/8/layout/orgChart1"/>
    <dgm:cxn modelId="{ECF5E30B-2C4E-4BD8-A1B7-76DA34FB25A2}" type="presParOf" srcId="{9763F369-BAB7-4B55-9BDE-B688B16ED784}" destId="{928634BC-9BE1-4793-AACD-20F29E465B54}" srcOrd="0" destOrd="0" presId="urn:microsoft.com/office/officeart/2005/8/layout/orgChart1"/>
    <dgm:cxn modelId="{F0223F59-4340-482D-89FD-4E19E4927338}" type="presParOf" srcId="{9763F369-BAB7-4B55-9BDE-B688B16ED784}" destId="{2CEE193B-A0C6-42C9-BAFA-0D5F3C761ED2}" srcOrd="1" destOrd="0" presId="urn:microsoft.com/office/officeart/2005/8/layout/orgChart1"/>
    <dgm:cxn modelId="{CDBEBD90-756A-4174-A4F1-47FB59B7A7B0}" type="presParOf" srcId="{7D315FA7-399A-4106-A35D-A7BAC9ED8C33}" destId="{D49B3392-16E9-44CB-8F97-0A06DA18AC22}" srcOrd="1" destOrd="0" presId="urn:microsoft.com/office/officeart/2005/8/layout/orgChart1"/>
    <dgm:cxn modelId="{9F6ABB22-BE45-4388-A722-4D691601D1B5}" type="presParOf" srcId="{7D315FA7-399A-4106-A35D-A7BAC9ED8C33}" destId="{D190CAF8-C45B-4E5A-9CB8-55D179FE8998}" srcOrd="2" destOrd="0" presId="urn:microsoft.com/office/officeart/2005/8/layout/orgChart1"/>
    <dgm:cxn modelId="{FC81CF57-A0E5-4D22-B233-07EE47F9FDEC}" type="presParOf" srcId="{D190CAF8-C45B-4E5A-9CB8-55D179FE8998}" destId="{69FD2B93-72E2-4135-B717-9967DAE908B9}" srcOrd="0" destOrd="0" presId="urn:microsoft.com/office/officeart/2005/8/layout/orgChart1"/>
    <dgm:cxn modelId="{51AFB764-D03E-474B-9D9D-244A92D68839}" type="presParOf" srcId="{D190CAF8-C45B-4E5A-9CB8-55D179FE8998}" destId="{974DA599-9ECF-47CA-939B-24D27854918E}" srcOrd="1" destOrd="0" presId="urn:microsoft.com/office/officeart/2005/8/layout/orgChart1"/>
    <dgm:cxn modelId="{7FDC33ED-0D65-40AE-AECD-1FFD8132BA7C}" type="presParOf" srcId="{974DA599-9ECF-47CA-939B-24D27854918E}" destId="{C3569386-EA4A-4B2F-AE94-AF9D4BDDB905}" srcOrd="0" destOrd="0" presId="urn:microsoft.com/office/officeart/2005/8/layout/orgChart1"/>
    <dgm:cxn modelId="{4DC737B9-265B-48DA-A432-889AC6B5D021}" type="presParOf" srcId="{C3569386-EA4A-4B2F-AE94-AF9D4BDDB905}" destId="{CB6E68CA-F592-4653-A64D-B5E362CC89A9}" srcOrd="0" destOrd="0" presId="urn:microsoft.com/office/officeart/2005/8/layout/orgChart1"/>
    <dgm:cxn modelId="{850FDA49-79D6-460C-BACA-0807CA8D1300}" type="presParOf" srcId="{C3569386-EA4A-4B2F-AE94-AF9D4BDDB905}" destId="{4ADFC9FA-DEBD-4F11-97C0-3093AD99D5ED}" srcOrd="1" destOrd="0" presId="urn:microsoft.com/office/officeart/2005/8/layout/orgChart1"/>
    <dgm:cxn modelId="{0DFE702B-5224-421F-90CE-0097EDCEC358}" type="presParOf" srcId="{974DA599-9ECF-47CA-939B-24D27854918E}" destId="{4571C2BA-F029-416B-B9DB-D451F1064F72}" srcOrd="1" destOrd="0" presId="urn:microsoft.com/office/officeart/2005/8/layout/orgChart1"/>
    <dgm:cxn modelId="{5DF10A10-6C0E-4EB7-A7D2-D9A76E22A49D}" type="presParOf" srcId="{974DA599-9ECF-47CA-939B-24D27854918E}" destId="{EFE008EF-6E0A-451B-B5D6-B1B7D247D322}" srcOrd="2" destOrd="0" presId="urn:microsoft.com/office/officeart/2005/8/layout/orgChart1"/>
    <dgm:cxn modelId="{24C8D379-C56C-42C1-B1B2-3A8AD5412096}" type="presParOf" srcId="{D190CAF8-C45B-4E5A-9CB8-55D179FE8998}" destId="{90581974-9C7B-454A-AF7F-87715E2C273A}" srcOrd="2" destOrd="0" presId="urn:microsoft.com/office/officeart/2005/8/layout/orgChart1"/>
    <dgm:cxn modelId="{42787DBD-92E7-4429-A496-9830E48899EC}" type="presParOf" srcId="{D190CAF8-C45B-4E5A-9CB8-55D179FE8998}" destId="{BCB73035-53AB-4341-9E20-C58844A6BB31}" srcOrd="3" destOrd="0" presId="urn:microsoft.com/office/officeart/2005/8/layout/orgChart1"/>
    <dgm:cxn modelId="{1DE9F5C5-E474-4CCD-B2E7-542B65366821}" type="presParOf" srcId="{BCB73035-53AB-4341-9E20-C58844A6BB31}" destId="{04D467EC-67B6-4BAB-85AD-6626085AF878}" srcOrd="0" destOrd="0" presId="urn:microsoft.com/office/officeart/2005/8/layout/orgChart1"/>
    <dgm:cxn modelId="{4EB9120D-5A39-420A-8593-029CBA900DFD}" type="presParOf" srcId="{04D467EC-67B6-4BAB-85AD-6626085AF878}" destId="{4966DE32-36D2-44F1-AA60-E1EFB5C67FC7}" srcOrd="0" destOrd="0" presId="urn:microsoft.com/office/officeart/2005/8/layout/orgChart1"/>
    <dgm:cxn modelId="{6258EA53-25D1-489B-B875-7F692740F5D2}" type="presParOf" srcId="{04D467EC-67B6-4BAB-85AD-6626085AF878}" destId="{21B30ED3-3B95-4671-B386-F51599E7F635}" srcOrd="1" destOrd="0" presId="urn:microsoft.com/office/officeart/2005/8/layout/orgChart1"/>
    <dgm:cxn modelId="{F31F640F-2D84-4179-9FE5-8BCE62AC4343}" type="presParOf" srcId="{BCB73035-53AB-4341-9E20-C58844A6BB31}" destId="{A2D685A0-B9AB-455E-9833-2F52A58CABD1}" srcOrd="1" destOrd="0" presId="urn:microsoft.com/office/officeart/2005/8/layout/orgChart1"/>
    <dgm:cxn modelId="{6822ECE7-4A11-475A-B56A-D1434D744300}" type="presParOf" srcId="{BCB73035-53AB-4341-9E20-C58844A6BB31}" destId="{32FC1141-6A0F-42D5-B809-04D621DAA9FB}" srcOrd="2" destOrd="0" presId="urn:microsoft.com/office/officeart/2005/8/layout/orgChart1"/>
    <dgm:cxn modelId="{8AFA970E-07C1-4580-B387-CE5B3440841F}" type="presParOf" srcId="{300973AE-82EE-4217-94D8-9DC5467A907E}" destId="{B4630B23-DDDC-44A1-9282-6D44228C37DE}" srcOrd="10" destOrd="0" presId="urn:microsoft.com/office/officeart/2005/8/layout/orgChart1"/>
    <dgm:cxn modelId="{42306A2B-1958-44A1-B4F5-B4380C110C5A}" type="presParOf" srcId="{300973AE-82EE-4217-94D8-9DC5467A907E}" destId="{929A7DC1-2C14-4FC2-8BED-5DD68B983428}" srcOrd="11" destOrd="0" presId="urn:microsoft.com/office/officeart/2005/8/layout/orgChart1"/>
    <dgm:cxn modelId="{5EEB5A82-9AAB-4A00-8F3E-36611FA84AE5}" type="presParOf" srcId="{929A7DC1-2C14-4FC2-8BED-5DD68B983428}" destId="{35BB4AFC-4227-486F-9D89-CB1B58B6B13F}" srcOrd="0" destOrd="0" presId="urn:microsoft.com/office/officeart/2005/8/layout/orgChart1"/>
    <dgm:cxn modelId="{43055065-77C7-4FC3-B384-33BE470776A6}" type="presParOf" srcId="{35BB4AFC-4227-486F-9D89-CB1B58B6B13F}" destId="{8A75D7F2-BFFB-49E3-B419-2AB201FF9489}" srcOrd="0" destOrd="0" presId="urn:microsoft.com/office/officeart/2005/8/layout/orgChart1"/>
    <dgm:cxn modelId="{CADFD31B-4FCE-459D-9798-4FF8D95B0D40}" type="presParOf" srcId="{35BB4AFC-4227-486F-9D89-CB1B58B6B13F}" destId="{A32A0C5B-FC4B-4E0D-8218-50B4B51994A2}" srcOrd="1" destOrd="0" presId="urn:microsoft.com/office/officeart/2005/8/layout/orgChart1"/>
    <dgm:cxn modelId="{6D8ABB46-EF3E-447D-9199-A9394E7758D3}" type="presParOf" srcId="{929A7DC1-2C14-4FC2-8BED-5DD68B983428}" destId="{2553BE14-49CC-435F-8BC7-299951B00849}" srcOrd="1" destOrd="0" presId="urn:microsoft.com/office/officeart/2005/8/layout/orgChart1"/>
    <dgm:cxn modelId="{6EC0F8DF-367D-4252-92CD-7B9C8B46C30A}" type="presParOf" srcId="{929A7DC1-2C14-4FC2-8BED-5DD68B983428}" destId="{E286B118-17E8-4049-B7E9-CCF41C4A1308}" srcOrd="2" destOrd="0" presId="urn:microsoft.com/office/officeart/2005/8/layout/orgChart1"/>
    <dgm:cxn modelId="{10660F5B-2692-40BC-9760-B1230BFDAD7B}" type="presParOf" srcId="{E286B118-17E8-4049-B7E9-CCF41C4A1308}" destId="{7E7F0DB3-DB32-4828-BFB6-09C88718D2EE}" srcOrd="0" destOrd="0" presId="urn:microsoft.com/office/officeart/2005/8/layout/orgChart1"/>
    <dgm:cxn modelId="{EF94D6E3-62AB-4B39-A3FC-66F35A48F988}" type="presParOf" srcId="{E286B118-17E8-4049-B7E9-CCF41C4A1308}" destId="{F2B91963-B65E-4BC7-8ABD-E58096ABD7D7}" srcOrd="1" destOrd="0" presId="urn:microsoft.com/office/officeart/2005/8/layout/orgChart1"/>
    <dgm:cxn modelId="{0AF0C0D2-AD9F-4E41-B1FF-AB427A63A096}" type="presParOf" srcId="{F2B91963-B65E-4BC7-8ABD-E58096ABD7D7}" destId="{727CB2CF-60F1-4AD1-813D-B6353BAAEED4}" srcOrd="0" destOrd="0" presId="urn:microsoft.com/office/officeart/2005/8/layout/orgChart1"/>
    <dgm:cxn modelId="{E9F139C3-3F5E-44B7-8443-ADA42C4D8CF3}" type="presParOf" srcId="{727CB2CF-60F1-4AD1-813D-B6353BAAEED4}" destId="{883B2C61-08B5-4360-A17C-2C099E8009BF}" srcOrd="0" destOrd="0" presId="urn:microsoft.com/office/officeart/2005/8/layout/orgChart1"/>
    <dgm:cxn modelId="{E7124BE7-B285-4B32-ADEB-0380ADC561A3}" type="presParOf" srcId="{727CB2CF-60F1-4AD1-813D-B6353BAAEED4}" destId="{EA0F448B-725C-4B03-9C3E-E90F1DF70F55}" srcOrd="1" destOrd="0" presId="urn:microsoft.com/office/officeart/2005/8/layout/orgChart1"/>
    <dgm:cxn modelId="{EEFC4E41-CBF9-45D7-850E-B5A8592CC16A}" type="presParOf" srcId="{F2B91963-B65E-4BC7-8ABD-E58096ABD7D7}" destId="{7823E891-8694-4EE0-8F3D-3CCFE4EBB08C}" srcOrd="1" destOrd="0" presId="urn:microsoft.com/office/officeart/2005/8/layout/orgChart1"/>
    <dgm:cxn modelId="{BEC56EBC-59D7-4DFA-9B8B-05FF09FC391D}" type="presParOf" srcId="{F2B91963-B65E-4BC7-8ABD-E58096ABD7D7}" destId="{09B0BDCF-B924-4C9B-B928-7D35A002A6AD}" srcOrd="2" destOrd="0" presId="urn:microsoft.com/office/officeart/2005/8/layout/orgChart1"/>
    <dgm:cxn modelId="{3041500A-734B-4885-AF6D-89FC3B237E07}" type="presParOf" srcId="{E286B118-17E8-4049-B7E9-CCF41C4A1308}" destId="{68EBECA0-A0E8-4B56-B416-F97781867C07}" srcOrd="2" destOrd="0" presId="urn:microsoft.com/office/officeart/2005/8/layout/orgChart1"/>
    <dgm:cxn modelId="{C80BD6C8-90A5-4C60-8C05-0D4C039199AB}" type="presParOf" srcId="{E286B118-17E8-4049-B7E9-CCF41C4A1308}" destId="{6606DF5A-7A9E-4695-B510-B04FBF3A5BFC}" srcOrd="3" destOrd="0" presId="urn:microsoft.com/office/officeart/2005/8/layout/orgChart1"/>
    <dgm:cxn modelId="{F6445121-1D5D-4544-B130-469ED900BA33}" type="presParOf" srcId="{6606DF5A-7A9E-4695-B510-B04FBF3A5BFC}" destId="{A439B885-22B0-4E77-807B-38C20BBE4AE4}" srcOrd="0" destOrd="0" presId="urn:microsoft.com/office/officeart/2005/8/layout/orgChart1"/>
    <dgm:cxn modelId="{AE7D2E28-1E33-4CC5-BD7C-A3439F1FE998}" type="presParOf" srcId="{A439B885-22B0-4E77-807B-38C20BBE4AE4}" destId="{8482C8E6-7BCB-4A57-8846-DDDC30D77A0D}" srcOrd="0" destOrd="0" presId="urn:microsoft.com/office/officeart/2005/8/layout/orgChart1"/>
    <dgm:cxn modelId="{C49286DA-4903-4110-B216-6B43601C2ADF}" type="presParOf" srcId="{A439B885-22B0-4E77-807B-38C20BBE4AE4}" destId="{72560282-3D31-4375-90D8-65A2648BDCD8}" srcOrd="1" destOrd="0" presId="urn:microsoft.com/office/officeart/2005/8/layout/orgChart1"/>
    <dgm:cxn modelId="{DC80A9C3-67A5-4053-B265-CF6E1FE7043C}" type="presParOf" srcId="{6606DF5A-7A9E-4695-B510-B04FBF3A5BFC}" destId="{59D630E7-78CF-490C-9922-27CE7A72B575}" srcOrd="1" destOrd="0" presId="urn:microsoft.com/office/officeart/2005/8/layout/orgChart1"/>
    <dgm:cxn modelId="{D1CBA8B1-4C3E-4850-B1FE-DC564697E690}" type="presParOf" srcId="{6606DF5A-7A9E-4695-B510-B04FBF3A5BFC}" destId="{AB4C7BCC-7189-4B88-9A7A-22D57EDFA292}" srcOrd="2" destOrd="0" presId="urn:microsoft.com/office/officeart/2005/8/layout/orgChart1"/>
    <dgm:cxn modelId="{28DE967C-A61F-490A-BFB1-C29013A5F910}" type="presParOf" srcId="{7ADF73E7-CCF8-4D77-A3E3-432D8044B5DD}" destId="{919C25AE-006F-461A-A377-9801FCD85D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b="0" dirty="0">
              <a:latin typeface="+mn-lt"/>
            </a:rPr>
            <a:t>Director(a) General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/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/>
        </a:p>
      </dgm:t>
    </dgm:pt>
    <dgm:pt modelId="{963D9F7C-4877-46D5-A047-918057F38175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Coordinador (a) de la Oficina de Presidencia </a:t>
          </a:r>
        </a:p>
      </dgm:t>
    </dgm:pt>
    <dgm:pt modelId="{D80B1D62-4095-4985-8E30-58091F6DF512}" type="parTrans" cxnId="{FF9A903A-F8DD-4376-9BA7-58962407320D}">
      <dgm:prSet/>
      <dgm:spPr/>
      <dgm:t>
        <a:bodyPr/>
        <a:lstStyle/>
        <a:p>
          <a:endParaRPr lang="es-ES" sz="1200"/>
        </a:p>
      </dgm:t>
    </dgm:pt>
    <dgm:pt modelId="{16E38B69-EE76-436D-897D-CA5537CB16F5}" type="sibTrans" cxnId="{FF9A903A-F8DD-4376-9BA7-58962407320D}">
      <dgm:prSet/>
      <dgm:spPr/>
      <dgm:t>
        <a:bodyPr/>
        <a:lstStyle/>
        <a:p>
          <a:endParaRPr lang="es-ES" sz="1200"/>
        </a:p>
      </dgm:t>
    </dgm:pt>
    <dgm:pt modelId="{AB116B1B-CECA-4FA0-99EF-CAF32DEC4ADE}">
      <dgm:prSet custT="1"/>
      <dgm:spPr/>
      <dgm:t>
        <a:bodyPr/>
        <a:lstStyle/>
        <a:p>
          <a:r>
            <a:rPr lang="es-ES" sz="1200" dirty="0">
              <a:latin typeface="+mn-lt"/>
            </a:rPr>
            <a:t>Secretaria o </a:t>
          </a:r>
        </a:p>
        <a:p>
          <a:endParaRPr lang="es-ES" sz="1200" dirty="0"/>
        </a:p>
      </dgm:t>
    </dgm:pt>
    <dgm:pt modelId="{8EFA84BB-8BEF-4FE6-AB72-75B3D83FD85A}" type="parTrans" cxnId="{AB107AEB-3842-48C5-BB55-EB80A402EF8B}">
      <dgm:prSet/>
      <dgm:spPr/>
      <dgm:t>
        <a:bodyPr/>
        <a:lstStyle/>
        <a:p>
          <a:endParaRPr lang="es-ES" sz="1200"/>
        </a:p>
      </dgm:t>
    </dgm:pt>
    <dgm:pt modelId="{B5FB91FD-32DB-433E-8A22-3C96EFF52E10}" type="sibTrans" cxnId="{AB107AEB-3842-48C5-BB55-EB80A402EF8B}">
      <dgm:prSet/>
      <dgm:spPr/>
      <dgm:t>
        <a:bodyPr/>
        <a:lstStyle/>
        <a:p>
          <a:endParaRPr lang="es-ES" sz="1200"/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/>
            <a:t>Coordinador (a) de Comunicación, Logística y Eventos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/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/>
        </a:p>
      </dgm:t>
    </dgm:pt>
    <dgm:pt modelId="{B12D33AC-3A22-49A9-BFD8-A9EC8023F58C}">
      <dgm:prSet custT="1"/>
      <dgm:spPr/>
      <dgm:t>
        <a:bodyPr/>
        <a:lstStyle/>
        <a:p>
          <a:r>
            <a:rPr lang="es-ES" sz="1200" dirty="0"/>
            <a:t>Asistente </a:t>
          </a:r>
        </a:p>
        <a:p>
          <a:endParaRPr lang="es-ES" sz="1200" dirty="0"/>
        </a:p>
      </dgm:t>
    </dgm:pt>
    <dgm:pt modelId="{0A08C115-1D40-417F-9F38-FF55B1AB00D7}" type="parTrans" cxnId="{9D669B4F-078A-4FCC-9980-54CB5945DD47}">
      <dgm:prSet/>
      <dgm:spPr/>
      <dgm:t>
        <a:bodyPr/>
        <a:lstStyle/>
        <a:p>
          <a:endParaRPr lang="es-ES" sz="1200"/>
        </a:p>
      </dgm:t>
    </dgm:pt>
    <dgm:pt modelId="{67C91519-CA82-4AB8-9732-118E86380484}" type="sibTrans" cxnId="{9D669B4F-078A-4FCC-9980-54CB5945DD47}">
      <dgm:prSet/>
      <dgm:spPr/>
      <dgm:t>
        <a:bodyPr/>
        <a:lstStyle/>
        <a:p>
          <a:endParaRPr lang="es-ES" sz="1200"/>
        </a:p>
      </dgm:t>
    </dgm:pt>
    <dgm:pt modelId="{0C14DE55-E452-4660-8588-4E7030911E58}">
      <dgm:prSet custT="1"/>
      <dgm:spPr/>
      <dgm:t>
        <a:bodyPr/>
        <a:lstStyle/>
        <a:p>
          <a:r>
            <a:rPr lang="es-ES" sz="1200" dirty="0"/>
            <a:t>Auxiliar </a:t>
          </a:r>
        </a:p>
        <a:p>
          <a:endParaRPr lang="es-ES" sz="1200" dirty="0"/>
        </a:p>
      </dgm:t>
    </dgm:pt>
    <dgm:pt modelId="{78C06D24-51D3-493C-A2D9-E5C3EFBD1D63}" type="parTrans" cxnId="{F32E8BE1-3461-4569-B94F-0F90F89E6061}">
      <dgm:prSet/>
      <dgm:spPr/>
      <dgm:t>
        <a:bodyPr/>
        <a:lstStyle/>
        <a:p>
          <a:endParaRPr lang="es-ES" sz="1200"/>
        </a:p>
      </dgm:t>
    </dgm:pt>
    <dgm:pt modelId="{D774DA86-63BD-47D6-ACCC-FF9A026F5364}" type="sibTrans" cxnId="{F32E8BE1-3461-4569-B94F-0F90F89E6061}">
      <dgm:prSet/>
      <dgm:spPr/>
      <dgm:t>
        <a:bodyPr/>
        <a:lstStyle/>
        <a:p>
          <a:endParaRPr lang="es-ES" sz="1200"/>
        </a:p>
      </dgm:t>
    </dgm:pt>
    <dgm:pt modelId="{84E43068-1496-401D-87E8-8AD176D48C0D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/>
            <a:t>Coordinador(a) de Operación</a:t>
          </a:r>
        </a:p>
      </dgm:t>
    </dgm:pt>
    <dgm:pt modelId="{1286F468-79F7-49CB-8604-F36F82F240B3}" type="sibTrans" cxnId="{65822FBF-FA07-47C7-9CB5-79C1CDC4A700}">
      <dgm:prSet/>
      <dgm:spPr/>
      <dgm:t>
        <a:bodyPr/>
        <a:lstStyle/>
        <a:p>
          <a:endParaRPr lang="es-ES" sz="1200"/>
        </a:p>
      </dgm:t>
    </dgm:pt>
    <dgm:pt modelId="{7AC1EC11-3A00-4D10-BF98-7788424266C1}" type="parTrans" cxnId="{65822FBF-FA07-47C7-9CB5-79C1CDC4A700}">
      <dgm:prSet/>
      <dgm:spPr/>
      <dgm:t>
        <a:bodyPr/>
        <a:lstStyle/>
        <a:p>
          <a:endParaRPr lang="es-ES" sz="1200"/>
        </a:p>
      </dgm:t>
    </dgm:pt>
    <dgm:pt modelId="{93C0AE69-40D9-4911-AAD7-812A34DF8DC3}">
      <dgm:prSet custT="1"/>
      <dgm:spPr/>
      <dgm:t>
        <a:bodyPr/>
        <a:lstStyle/>
        <a:p>
          <a:r>
            <a:rPr lang="es-ES" sz="1200" dirty="0">
              <a:latin typeface="+mn-lt"/>
            </a:rPr>
            <a:t>Jefe (a) de Planeación Estratégica </a:t>
          </a:r>
        </a:p>
        <a:p>
          <a:r>
            <a:rPr lang="es-ES" sz="1200" dirty="0">
              <a:latin typeface="+mn-lt"/>
            </a:rPr>
            <a:t> </a:t>
          </a:r>
          <a:endParaRPr lang="es-ES" sz="1200" dirty="0"/>
        </a:p>
      </dgm:t>
    </dgm:pt>
    <dgm:pt modelId="{07BFF4B8-0D83-4F72-A95D-E77FE3E85F71}" type="parTrans" cxnId="{A4EA0D49-3EE0-4F25-84E0-8E35B4D22DE9}">
      <dgm:prSet/>
      <dgm:spPr/>
      <dgm:t>
        <a:bodyPr/>
        <a:lstStyle/>
        <a:p>
          <a:endParaRPr lang="es-ES" sz="1200"/>
        </a:p>
      </dgm:t>
    </dgm:pt>
    <dgm:pt modelId="{FEF20E49-CC9B-4A2A-88C5-3908945B36FC}" type="sibTrans" cxnId="{A4EA0D49-3EE0-4F25-84E0-8E35B4D22DE9}">
      <dgm:prSet/>
      <dgm:spPr/>
      <dgm:t>
        <a:bodyPr/>
        <a:lstStyle/>
        <a:p>
          <a:endParaRPr lang="es-ES" sz="1200"/>
        </a:p>
      </dgm:t>
    </dgm:pt>
    <dgm:pt modelId="{002143F0-C170-4159-98AE-48685A55745C}">
      <dgm:prSet custT="1"/>
      <dgm:spPr/>
      <dgm:t>
        <a:bodyPr/>
        <a:lstStyle/>
        <a:p>
          <a:r>
            <a:rPr lang="es-ES" sz="1200" dirty="0"/>
            <a:t>Encargado (a) </a:t>
          </a:r>
        </a:p>
        <a:p>
          <a:r>
            <a:rPr lang="es-ES" sz="1200" dirty="0"/>
            <a:t> </a:t>
          </a:r>
        </a:p>
      </dgm:t>
    </dgm:pt>
    <dgm:pt modelId="{4AD56FEE-0EA9-46F9-B1D7-F983DEE8BEF7}" type="parTrans" cxnId="{6E5FE645-9762-4FD8-B3CA-1B1165F0FB02}">
      <dgm:prSet/>
      <dgm:spPr/>
      <dgm:t>
        <a:bodyPr/>
        <a:lstStyle/>
        <a:p>
          <a:endParaRPr lang="es-ES" sz="1200"/>
        </a:p>
      </dgm:t>
    </dgm:pt>
    <dgm:pt modelId="{5FC85B0B-115A-4D1F-A289-43EECB43282F}" type="sibTrans" cxnId="{6E5FE645-9762-4FD8-B3CA-1B1165F0FB02}">
      <dgm:prSet/>
      <dgm:spPr/>
      <dgm:t>
        <a:bodyPr/>
        <a:lstStyle/>
        <a:p>
          <a:endParaRPr lang="es-ES" sz="1200"/>
        </a:p>
      </dgm:t>
    </dgm:pt>
    <dgm:pt modelId="{41DC7E2F-4104-4DBC-A938-7C21ADBF3B4B}">
      <dgm:prSet phldrT="[Texto]" custT="1"/>
      <dgm:spPr/>
      <dgm:t>
        <a:bodyPr/>
        <a:lstStyle/>
        <a:p>
          <a:r>
            <a:rPr lang="es-ES" sz="1200" dirty="0"/>
            <a:t>Coordinador (a) Jurídico (a) Institucional </a:t>
          </a:r>
        </a:p>
      </dgm:t>
    </dgm:pt>
    <dgm:pt modelId="{6A1FC2CD-D27A-4B02-A107-5FD836C9D9D3}" type="parTrans" cxnId="{FF340BDF-9501-467A-84AC-5527EC2B852E}">
      <dgm:prSet/>
      <dgm:spPr/>
      <dgm:t>
        <a:bodyPr/>
        <a:lstStyle/>
        <a:p>
          <a:endParaRPr lang="es-ES" sz="1200"/>
        </a:p>
      </dgm:t>
    </dgm:pt>
    <dgm:pt modelId="{5387D766-CA83-497F-AE7D-A36E592EF646}" type="sibTrans" cxnId="{FF340BDF-9501-467A-84AC-5527EC2B852E}">
      <dgm:prSet/>
      <dgm:spPr/>
      <dgm:t>
        <a:bodyPr/>
        <a:lstStyle/>
        <a:p>
          <a:endParaRPr lang="es-ES" sz="1200"/>
        </a:p>
      </dgm:t>
    </dgm:pt>
    <dgm:pt modelId="{4357EF10-56C2-4C3F-970B-670E8A0E095D}">
      <dgm:prSet custT="1"/>
      <dgm:spPr/>
      <dgm:t>
        <a:bodyPr/>
        <a:lstStyle/>
        <a:p>
          <a:r>
            <a:rPr lang="es-ES" sz="1200" dirty="0">
              <a:latin typeface="+mn-lt"/>
            </a:rPr>
            <a:t>Analista </a:t>
          </a:r>
        </a:p>
        <a:p>
          <a:endParaRPr lang="es-ES" sz="1200" dirty="0"/>
        </a:p>
      </dgm:t>
    </dgm:pt>
    <dgm:pt modelId="{3CF5B169-24BA-49AE-8D34-8204B547E402}" type="parTrans" cxnId="{D912B699-3687-4349-85A8-840932E4B0E5}">
      <dgm:prSet/>
      <dgm:spPr/>
      <dgm:t>
        <a:bodyPr/>
        <a:lstStyle/>
        <a:p>
          <a:endParaRPr lang="es-ES"/>
        </a:p>
      </dgm:t>
    </dgm:pt>
    <dgm:pt modelId="{657EDA80-1E36-4EB7-90CD-D133A67492A2}" type="sibTrans" cxnId="{D912B699-3687-4349-85A8-840932E4B0E5}">
      <dgm:prSet/>
      <dgm:spPr/>
      <dgm:t>
        <a:bodyPr/>
        <a:lstStyle/>
        <a:p>
          <a:endParaRPr lang="es-ES"/>
        </a:p>
      </dgm:t>
    </dgm:pt>
    <dgm:pt modelId="{C39188E1-A92B-42EA-A0DB-DCD616507AE8}">
      <dgm:prSet custT="1"/>
      <dgm:spPr/>
      <dgm:t>
        <a:bodyPr/>
        <a:lstStyle/>
        <a:p>
          <a:r>
            <a:rPr lang="es-ES" sz="1200" dirty="0"/>
            <a:t>Auxiliar </a:t>
          </a:r>
        </a:p>
        <a:p>
          <a:endParaRPr lang="es-ES" sz="1200" dirty="0"/>
        </a:p>
      </dgm:t>
    </dgm:pt>
    <dgm:pt modelId="{081001EA-9B5A-4FA4-8E83-6B31A1429EDC}" type="parTrans" cxnId="{FF5545B7-9845-4D30-B5B9-C7A8AA6E9A13}">
      <dgm:prSet/>
      <dgm:spPr/>
      <dgm:t>
        <a:bodyPr/>
        <a:lstStyle/>
        <a:p>
          <a:endParaRPr lang="es-ES"/>
        </a:p>
      </dgm:t>
    </dgm:pt>
    <dgm:pt modelId="{A79585B3-0B48-4994-9A43-AECC86A4D17F}" type="sibTrans" cxnId="{FF5545B7-9845-4D30-B5B9-C7A8AA6E9A13}">
      <dgm:prSet/>
      <dgm:spPr/>
      <dgm:t>
        <a:bodyPr/>
        <a:lstStyle/>
        <a:p>
          <a:endParaRPr lang="es-ES"/>
        </a:p>
      </dgm:t>
    </dgm:pt>
    <dgm:pt modelId="{B2848A3D-90E7-4FAA-81DD-0506F0BA5890}">
      <dgm:prSet custT="1"/>
      <dgm:spPr/>
      <dgm:t>
        <a:bodyPr/>
        <a:lstStyle/>
        <a:p>
          <a:r>
            <a:rPr lang="es-ES" sz="1200" dirty="0">
              <a:latin typeface="+mn-lt"/>
              <a:cs typeface="Arial" panose="020B0604020202020204" pitchFamily="34" charset="0"/>
            </a:rPr>
            <a:t>Chofer </a:t>
          </a:r>
        </a:p>
        <a:p>
          <a:endParaRPr lang="es-ES" sz="1200" dirty="0"/>
        </a:p>
      </dgm:t>
    </dgm:pt>
    <dgm:pt modelId="{8FFFA9D2-2515-4B01-A18E-727EFF0E0E2C}" type="sibTrans" cxnId="{F058B7FA-59F1-4494-8132-34DBDF2F6F48}">
      <dgm:prSet/>
      <dgm:spPr/>
      <dgm:t>
        <a:bodyPr/>
        <a:lstStyle/>
        <a:p>
          <a:endParaRPr lang="es-ES" sz="1200"/>
        </a:p>
      </dgm:t>
    </dgm:pt>
    <dgm:pt modelId="{3D1787F3-C67D-4D7A-A990-F3520C598ADF}" type="parTrans" cxnId="{F058B7FA-59F1-4494-8132-34DBDF2F6F48}">
      <dgm:prSet/>
      <dgm:spPr/>
      <dgm:t>
        <a:bodyPr/>
        <a:lstStyle/>
        <a:p>
          <a:endParaRPr lang="es-ES" sz="1200"/>
        </a:p>
      </dgm:t>
    </dgm:pt>
    <dgm:pt modelId="{A15468ED-1C5D-4069-BDE9-586DE0A01DCD}">
      <dgm:prSet custT="1"/>
      <dgm:spPr/>
      <dgm:t>
        <a:bodyPr/>
        <a:lstStyle/>
        <a:p>
          <a:r>
            <a:rPr lang="es-ES" sz="1200" dirty="0"/>
            <a:t>Promotor(a)</a:t>
          </a:r>
        </a:p>
        <a:p>
          <a:endParaRPr lang="es-MX" sz="1200" dirty="0"/>
        </a:p>
      </dgm:t>
    </dgm:pt>
    <dgm:pt modelId="{C180A602-B2F1-4B88-A261-618DED7ABA7B}" type="parTrans" cxnId="{D4151E04-2FD7-4B8D-B4E5-890AEADE3281}">
      <dgm:prSet/>
      <dgm:spPr/>
      <dgm:t>
        <a:bodyPr/>
        <a:lstStyle/>
        <a:p>
          <a:endParaRPr lang="es-MX"/>
        </a:p>
      </dgm:t>
    </dgm:pt>
    <dgm:pt modelId="{94669B4B-D4A3-4704-B4FA-CAB6208CC76E}" type="sibTrans" cxnId="{D4151E04-2FD7-4B8D-B4E5-890AEADE3281}">
      <dgm:prSet/>
      <dgm:spPr/>
      <dgm:t>
        <a:bodyPr/>
        <a:lstStyle/>
        <a:p>
          <a:endParaRPr lang="es-MX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57791" custScaleY="83423" custLinFactNeighborX="2903">
        <dgm:presLayoutVars>
          <dgm:chPref val="3"/>
        </dgm:presLayoutVars>
      </dgm:prSet>
      <dgm:spPr/>
    </dgm:pt>
    <dgm:pt modelId="{5AA1C26F-4A90-4A4A-B1F8-0D1B4C50CA8E}" type="pres">
      <dgm:prSet presAssocID="{407EFFAD-B6BC-4483-B07B-8518768F0668}" presName="rootConnector1" presStyleLbl="node1" presStyleIdx="0" presStyleCnt="0"/>
      <dgm:spPr/>
    </dgm:pt>
    <dgm:pt modelId="{244227B7-ABC9-4D15-B1D9-7CE455957DB3}" type="pres">
      <dgm:prSet presAssocID="{407EFFAD-B6BC-4483-B07B-8518768F0668}" presName="hierChild2" presStyleCnt="0"/>
      <dgm:spPr/>
    </dgm:pt>
    <dgm:pt modelId="{6A794E6E-2DE5-40B5-9DCB-E2DB4B700F7A}" type="pres">
      <dgm:prSet presAssocID="{7AC1EC11-3A00-4D10-BF98-7788424266C1}" presName="Name37" presStyleLbl="parChTrans1D2" presStyleIdx="0" presStyleCnt="4"/>
      <dgm:spPr/>
    </dgm:pt>
    <dgm:pt modelId="{644C3CD5-E59A-4097-9CAB-806F810D3E18}" type="pres">
      <dgm:prSet presAssocID="{84E43068-1496-401D-87E8-8AD176D48C0D}" presName="hierRoot2" presStyleCnt="0">
        <dgm:presLayoutVars>
          <dgm:hierBranch val="r"/>
        </dgm:presLayoutVars>
      </dgm:prSet>
      <dgm:spPr/>
    </dgm:pt>
    <dgm:pt modelId="{3BB636D7-8EF0-4F9C-997E-FC1276AAEC7B}" type="pres">
      <dgm:prSet presAssocID="{84E43068-1496-401D-87E8-8AD176D48C0D}" presName="rootComposite" presStyleCnt="0"/>
      <dgm:spPr/>
    </dgm:pt>
    <dgm:pt modelId="{40C0EC9D-5156-41F8-83BC-C28EC80E8D4B}" type="pres">
      <dgm:prSet presAssocID="{84E43068-1496-401D-87E8-8AD176D48C0D}" presName="rootText" presStyleLbl="node2" presStyleIdx="0" presStyleCnt="4" custScaleX="105644">
        <dgm:presLayoutVars>
          <dgm:chPref val="3"/>
        </dgm:presLayoutVars>
      </dgm:prSet>
      <dgm:spPr/>
    </dgm:pt>
    <dgm:pt modelId="{0C5F05E0-FCF6-488D-A2A2-ADCD15AB9C27}" type="pres">
      <dgm:prSet presAssocID="{84E43068-1496-401D-87E8-8AD176D48C0D}" presName="rootConnector" presStyleLbl="node2" presStyleIdx="0" presStyleCnt="4"/>
      <dgm:spPr/>
    </dgm:pt>
    <dgm:pt modelId="{38EFD5A5-90A6-4725-99C7-161F42D3C375}" type="pres">
      <dgm:prSet presAssocID="{84E43068-1496-401D-87E8-8AD176D48C0D}" presName="hierChild4" presStyleCnt="0"/>
      <dgm:spPr/>
    </dgm:pt>
    <dgm:pt modelId="{7A929CCF-51EE-4972-A993-C7BEC592C14E}" type="pres">
      <dgm:prSet presAssocID="{07BFF4B8-0D83-4F72-A95D-E77FE3E85F71}" presName="Name50" presStyleLbl="parChTrans1D3" presStyleIdx="0" presStyleCnt="9"/>
      <dgm:spPr/>
    </dgm:pt>
    <dgm:pt modelId="{32AA6862-F8AC-4AD9-9B07-2A89A2FD2294}" type="pres">
      <dgm:prSet presAssocID="{93C0AE69-40D9-4911-AAD7-812A34DF8DC3}" presName="hierRoot2" presStyleCnt="0">
        <dgm:presLayoutVars>
          <dgm:hierBranch val="init"/>
        </dgm:presLayoutVars>
      </dgm:prSet>
      <dgm:spPr/>
    </dgm:pt>
    <dgm:pt modelId="{9C60D63C-2BAC-40F8-835F-90D20AA1FCD8}" type="pres">
      <dgm:prSet presAssocID="{93C0AE69-40D9-4911-AAD7-812A34DF8DC3}" presName="rootComposite" presStyleCnt="0"/>
      <dgm:spPr/>
    </dgm:pt>
    <dgm:pt modelId="{1535BAE0-61E8-4286-8986-64E8012DB087}" type="pres">
      <dgm:prSet presAssocID="{93C0AE69-40D9-4911-AAD7-812A34DF8DC3}" presName="rootText" presStyleLbl="node3" presStyleIdx="0" presStyleCnt="9" custScaleX="90206" custScaleY="66347" custLinFactNeighborY="-14580">
        <dgm:presLayoutVars>
          <dgm:chPref val="3"/>
        </dgm:presLayoutVars>
      </dgm:prSet>
      <dgm:spPr/>
    </dgm:pt>
    <dgm:pt modelId="{47DD3EB2-4F93-4800-953E-346CD543124A}" type="pres">
      <dgm:prSet presAssocID="{93C0AE69-40D9-4911-AAD7-812A34DF8DC3}" presName="rootConnector" presStyleLbl="node3" presStyleIdx="0" presStyleCnt="9"/>
      <dgm:spPr/>
    </dgm:pt>
    <dgm:pt modelId="{699ACF1A-049D-4096-99F1-8C0C4B072F3B}" type="pres">
      <dgm:prSet presAssocID="{93C0AE69-40D9-4911-AAD7-812A34DF8DC3}" presName="hierChild4" presStyleCnt="0"/>
      <dgm:spPr/>
    </dgm:pt>
    <dgm:pt modelId="{770574F4-B800-4EA7-ADA6-0719CAC84836}" type="pres">
      <dgm:prSet presAssocID="{93C0AE69-40D9-4911-AAD7-812A34DF8DC3}" presName="hierChild5" presStyleCnt="0"/>
      <dgm:spPr/>
    </dgm:pt>
    <dgm:pt modelId="{BCF596CA-AB55-43E3-88DB-47E039A3F7D9}" type="pres">
      <dgm:prSet presAssocID="{4AD56FEE-0EA9-46F9-B1D7-F983DEE8BEF7}" presName="Name50" presStyleLbl="parChTrans1D3" presStyleIdx="1" presStyleCnt="9"/>
      <dgm:spPr/>
    </dgm:pt>
    <dgm:pt modelId="{E744D66D-681B-447C-B38E-944BBA7676C6}" type="pres">
      <dgm:prSet presAssocID="{002143F0-C170-4159-98AE-48685A55745C}" presName="hierRoot2" presStyleCnt="0">
        <dgm:presLayoutVars>
          <dgm:hierBranch val="init"/>
        </dgm:presLayoutVars>
      </dgm:prSet>
      <dgm:spPr/>
    </dgm:pt>
    <dgm:pt modelId="{4F571698-D11D-4AEE-90C8-3AD9829C3E93}" type="pres">
      <dgm:prSet presAssocID="{002143F0-C170-4159-98AE-48685A55745C}" presName="rootComposite" presStyleCnt="0"/>
      <dgm:spPr/>
    </dgm:pt>
    <dgm:pt modelId="{2A4C0EFE-68FE-4708-9EC6-2CE05D75A0C3}" type="pres">
      <dgm:prSet presAssocID="{002143F0-C170-4159-98AE-48685A55745C}" presName="rootText" presStyleLbl="node3" presStyleIdx="1" presStyleCnt="9" custScaleX="75776" custScaleY="66347" custLinFactNeighborY="-40824">
        <dgm:presLayoutVars>
          <dgm:chPref val="3"/>
        </dgm:presLayoutVars>
      </dgm:prSet>
      <dgm:spPr/>
    </dgm:pt>
    <dgm:pt modelId="{D8C99A70-1F4B-4EFA-8F15-D695097D1E5A}" type="pres">
      <dgm:prSet presAssocID="{002143F0-C170-4159-98AE-48685A55745C}" presName="rootConnector" presStyleLbl="node3" presStyleIdx="1" presStyleCnt="9"/>
      <dgm:spPr/>
    </dgm:pt>
    <dgm:pt modelId="{C207D76F-518E-45BB-B6FB-3D8678469B09}" type="pres">
      <dgm:prSet presAssocID="{002143F0-C170-4159-98AE-48685A55745C}" presName="hierChild4" presStyleCnt="0"/>
      <dgm:spPr/>
    </dgm:pt>
    <dgm:pt modelId="{AEEA759A-687B-41A5-B024-1362F45C8306}" type="pres">
      <dgm:prSet presAssocID="{002143F0-C170-4159-98AE-48685A55745C}" presName="hierChild5" presStyleCnt="0"/>
      <dgm:spPr/>
    </dgm:pt>
    <dgm:pt modelId="{C00604F3-E0CE-44D3-8A11-7B84290A6E8B}" type="pres">
      <dgm:prSet presAssocID="{84E43068-1496-401D-87E8-8AD176D48C0D}" presName="hierChild5" presStyleCnt="0"/>
      <dgm:spPr/>
    </dgm:pt>
    <dgm:pt modelId="{E6E9A94B-E52B-4C21-A3BA-258F68C8A27C}" type="pres">
      <dgm:prSet presAssocID="{D80B1D62-4095-4985-8E30-58091F6DF512}" presName="Name37" presStyleLbl="parChTrans1D2" presStyleIdx="1" presStyleCnt="4"/>
      <dgm:spPr/>
    </dgm:pt>
    <dgm:pt modelId="{39D2A51B-5021-49ED-BA1A-07CB34AC3848}" type="pres">
      <dgm:prSet presAssocID="{963D9F7C-4877-46D5-A047-918057F38175}" presName="hierRoot2" presStyleCnt="0">
        <dgm:presLayoutVars>
          <dgm:hierBranch val="r"/>
        </dgm:presLayoutVars>
      </dgm:prSet>
      <dgm:spPr/>
    </dgm:pt>
    <dgm:pt modelId="{B7E1EDA4-6F7D-4C20-BD79-889C02040605}" type="pres">
      <dgm:prSet presAssocID="{963D9F7C-4877-46D5-A047-918057F38175}" presName="rootComposite" presStyleCnt="0"/>
      <dgm:spPr/>
    </dgm:pt>
    <dgm:pt modelId="{B202DF91-A389-4A2C-B0DB-2C44362B6F51}" type="pres">
      <dgm:prSet presAssocID="{963D9F7C-4877-46D5-A047-918057F38175}" presName="rootText" presStyleLbl="node2" presStyleIdx="1" presStyleCnt="4">
        <dgm:presLayoutVars>
          <dgm:chPref val="3"/>
        </dgm:presLayoutVars>
      </dgm:prSet>
      <dgm:spPr/>
    </dgm:pt>
    <dgm:pt modelId="{BF36B009-45F3-4B9E-8688-A12532C088CF}" type="pres">
      <dgm:prSet presAssocID="{963D9F7C-4877-46D5-A047-918057F38175}" presName="rootConnector" presStyleLbl="node2" presStyleIdx="1" presStyleCnt="4"/>
      <dgm:spPr/>
    </dgm:pt>
    <dgm:pt modelId="{FC4EAA64-BC3F-4965-A356-76646B248892}" type="pres">
      <dgm:prSet presAssocID="{963D9F7C-4877-46D5-A047-918057F38175}" presName="hierChild4" presStyleCnt="0"/>
      <dgm:spPr/>
    </dgm:pt>
    <dgm:pt modelId="{F50C89D3-1B8B-4F42-8CB6-627B069AA67E}" type="pres">
      <dgm:prSet presAssocID="{8EFA84BB-8BEF-4FE6-AB72-75B3D83FD85A}" presName="Name50" presStyleLbl="parChTrans1D3" presStyleIdx="2" presStyleCnt="9"/>
      <dgm:spPr/>
    </dgm:pt>
    <dgm:pt modelId="{17F7C48E-4B97-4952-8A10-9666E26C15FD}" type="pres">
      <dgm:prSet presAssocID="{AB116B1B-CECA-4FA0-99EF-CAF32DEC4ADE}" presName="hierRoot2" presStyleCnt="0">
        <dgm:presLayoutVars>
          <dgm:hierBranch val="init"/>
        </dgm:presLayoutVars>
      </dgm:prSet>
      <dgm:spPr/>
    </dgm:pt>
    <dgm:pt modelId="{769D4862-CAF5-4633-8E4F-E00B6E77E449}" type="pres">
      <dgm:prSet presAssocID="{AB116B1B-CECA-4FA0-99EF-CAF32DEC4ADE}" presName="rootComposite" presStyleCnt="0"/>
      <dgm:spPr/>
    </dgm:pt>
    <dgm:pt modelId="{FBC14002-1098-4564-BBB2-93EEAA8D6759}" type="pres">
      <dgm:prSet presAssocID="{AB116B1B-CECA-4FA0-99EF-CAF32DEC4ADE}" presName="rootText" presStyleLbl="node3" presStyleIdx="2" presStyleCnt="9" custScaleX="75776" custScaleY="66347" custLinFactNeighborY="-14580">
        <dgm:presLayoutVars>
          <dgm:chPref val="3"/>
        </dgm:presLayoutVars>
      </dgm:prSet>
      <dgm:spPr/>
    </dgm:pt>
    <dgm:pt modelId="{7874F9F9-56F0-4F4D-BA21-6F1B13A6CF50}" type="pres">
      <dgm:prSet presAssocID="{AB116B1B-CECA-4FA0-99EF-CAF32DEC4ADE}" presName="rootConnector" presStyleLbl="node3" presStyleIdx="2" presStyleCnt="9"/>
      <dgm:spPr/>
    </dgm:pt>
    <dgm:pt modelId="{219742C8-5972-4E70-9F07-FC6D2F5811AD}" type="pres">
      <dgm:prSet presAssocID="{AB116B1B-CECA-4FA0-99EF-CAF32DEC4ADE}" presName="hierChild4" presStyleCnt="0"/>
      <dgm:spPr/>
    </dgm:pt>
    <dgm:pt modelId="{871AB366-43BC-4CCA-B427-19620DBED823}" type="pres">
      <dgm:prSet presAssocID="{AB116B1B-CECA-4FA0-99EF-CAF32DEC4ADE}" presName="hierChild5" presStyleCnt="0"/>
      <dgm:spPr/>
    </dgm:pt>
    <dgm:pt modelId="{693415F6-FC90-405B-B934-DC36EF3285A1}" type="pres">
      <dgm:prSet presAssocID="{3D1787F3-C67D-4D7A-A990-F3520C598ADF}" presName="Name50" presStyleLbl="parChTrans1D3" presStyleIdx="3" presStyleCnt="9"/>
      <dgm:spPr/>
    </dgm:pt>
    <dgm:pt modelId="{B59CCAB4-7255-4424-B1A7-CD4DC0A223CC}" type="pres">
      <dgm:prSet presAssocID="{B2848A3D-90E7-4FAA-81DD-0506F0BA5890}" presName="hierRoot2" presStyleCnt="0">
        <dgm:presLayoutVars>
          <dgm:hierBranch val="init"/>
        </dgm:presLayoutVars>
      </dgm:prSet>
      <dgm:spPr/>
    </dgm:pt>
    <dgm:pt modelId="{09D0DF9F-15A2-4BAA-97DA-3A5009567C23}" type="pres">
      <dgm:prSet presAssocID="{B2848A3D-90E7-4FAA-81DD-0506F0BA5890}" presName="rootComposite" presStyleCnt="0"/>
      <dgm:spPr/>
    </dgm:pt>
    <dgm:pt modelId="{8C958D9E-B9CF-4D7A-B191-CADEDAF33A50}" type="pres">
      <dgm:prSet presAssocID="{B2848A3D-90E7-4FAA-81DD-0506F0BA5890}" presName="rootText" presStyleLbl="node3" presStyleIdx="3" presStyleCnt="9" custScaleX="75776" custScaleY="66347" custLinFactNeighborY="-39366">
        <dgm:presLayoutVars>
          <dgm:chPref val="3"/>
        </dgm:presLayoutVars>
      </dgm:prSet>
      <dgm:spPr/>
    </dgm:pt>
    <dgm:pt modelId="{E630E272-09FF-4FA8-BDDE-9FEDD08683B8}" type="pres">
      <dgm:prSet presAssocID="{B2848A3D-90E7-4FAA-81DD-0506F0BA5890}" presName="rootConnector" presStyleLbl="node3" presStyleIdx="3" presStyleCnt="9"/>
      <dgm:spPr/>
    </dgm:pt>
    <dgm:pt modelId="{AFF36E29-0E95-4817-92F2-059A81BD1CC2}" type="pres">
      <dgm:prSet presAssocID="{B2848A3D-90E7-4FAA-81DD-0506F0BA5890}" presName="hierChild4" presStyleCnt="0"/>
      <dgm:spPr/>
    </dgm:pt>
    <dgm:pt modelId="{E2FDB9B2-B595-4232-AE2A-EDFD5B46A9B5}" type="pres">
      <dgm:prSet presAssocID="{B2848A3D-90E7-4FAA-81DD-0506F0BA5890}" presName="hierChild5" presStyleCnt="0"/>
      <dgm:spPr/>
    </dgm:pt>
    <dgm:pt modelId="{A99AF754-3F3D-4594-9B0B-64AF425516DA}" type="pres">
      <dgm:prSet presAssocID="{963D9F7C-4877-46D5-A047-918057F38175}" presName="hierChild5" presStyleCnt="0"/>
      <dgm:spPr/>
    </dgm:pt>
    <dgm:pt modelId="{5EB31FFE-44AB-4EE3-B633-AE01D7C5FC3F}" type="pres">
      <dgm:prSet presAssocID="{3307BA8A-5EB4-4F87-A65D-C5D4D53B3839}" presName="Name37" presStyleLbl="parChTrans1D2" presStyleIdx="2" presStyleCnt="4"/>
      <dgm:spPr/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2" presStyleCnt="4">
        <dgm:presLayoutVars>
          <dgm:chPref val="3"/>
        </dgm:presLayoutVars>
      </dgm:prSet>
      <dgm:spPr/>
    </dgm:pt>
    <dgm:pt modelId="{E258DA8B-B0CC-47FC-A142-D31381E25A15}" type="pres">
      <dgm:prSet presAssocID="{B783BF59-957E-41C7-ACEA-FABB91286510}" presName="rootConnector" presStyleLbl="node2" presStyleIdx="2" presStyleCnt="4"/>
      <dgm:spPr/>
    </dgm:pt>
    <dgm:pt modelId="{AC8DF3C2-B288-4F4E-8B59-4B2FB08A5AB5}" type="pres">
      <dgm:prSet presAssocID="{B783BF59-957E-41C7-ACEA-FABB91286510}" presName="hierChild4" presStyleCnt="0"/>
      <dgm:spPr/>
    </dgm:pt>
    <dgm:pt modelId="{2C5B75EA-5EAD-4FDA-B2A0-45A75F9ADEA8}" type="pres">
      <dgm:prSet presAssocID="{0A08C115-1D40-417F-9F38-FF55B1AB00D7}" presName="Name50" presStyleLbl="parChTrans1D3" presStyleIdx="4" presStyleCnt="9"/>
      <dgm:spPr/>
    </dgm:pt>
    <dgm:pt modelId="{95E35CC5-37CC-438E-9075-1D479F62B523}" type="pres">
      <dgm:prSet presAssocID="{B12D33AC-3A22-49A9-BFD8-A9EC8023F58C}" presName="hierRoot2" presStyleCnt="0">
        <dgm:presLayoutVars>
          <dgm:hierBranch val="init"/>
        </dgm:presLayoutVars>
      </dgm:prSet>
      <dgm:spPr/>
    </dgm:pt>
    <dgm:pt modelId="{8A10C76E-48AA-4BA7-A13D-0BDAD20856BE}" type="pres">
      <dgm:prSet presAssocID="{B12D33AC-3A22-49A9-BFD8-A9EC8023F58C}" presName="rootComposite" presStyleCnt="0"/>
      <dgm:spPr/>
    </dgm:pt>
    <dgm:pt modelId="{13CF9610-330F-40D6-99C6-F4C062535293}" type="pres">
      <dgm:prSet presAssocID="{B12D33AC-3A22-49A9-BFD8-A9EC8023F58C}" presName="rootText" presStyleLbl="node3" presStyleIdx="4" presStyleCnt="9" custScaleX="75776" custScaleY="66347" custLinFactNeighborY="-17496">
        <dgm:presLayoutVars>
          <dgm:chPref val="3"/>
        </dgm:presLayoutVars>
      </dgm:prSet>
      <dgm:spPr/>
    </dgm:pt>
    <dgm:pt modelId="{63F5A32A-C66A-46F4-8250-3702876417F8}" type="pres">
      <dgm:prSet presAssocID="{B12D33AC-3A22-49A9-BFD8-A9EC8023F58C}" presName="rootConnector" presStyleLbl="node3" presStyleIdx="4" presStyleCnt="9"/>
      <dgm:spPr/>
    </dgm:pt>
    <dgm:pt modelId="{194E895A-430B-4D8F-9E72-C10D83E3D9D8}" type="pres">
      <dgm:prSet presAssocID="{B12D33AC-3A22-49A9-BFD8-A9EC8023F58C}" presName="hierChild4" presStyleCnt="0"/>
      <dgm:spPr/>
    </dgm:pt>
    <dgm:pt modelId="{49CEF2C0-9816-4DFD-8D93-01E5FE37C29E}" type="pres">
      <dgm:prSet presAssocID="{B12D33AC-3A22-49A9-BFD8-A9EC8023F58C}" presName="hierChild5" presStyleCnt="0"/>
      <dgm:spPr/>
    </dgm:pt>
    <dgm:pt modelId="{06D5B1D3-6BA0-4B21-A1C2-1536FDCBA3A8}" type="pres">
      <dgm:prSet presAssocID="{78C06D24-51D3-493C-A2D9-E5C3EFBD1D63}" presName="Name50" presStyleLbl="parChTrans1D3" presStyleIdx="5" presStyleCnt="9"/>
      <dgm:spPr/>
    </dgm:pt>
    <dgm:pt modelId="{20842D13-1E73-4015-8E2D-022D582C72B3}" type="pres">
      <dgm:prSet presAssocID="{0C14DE55-E452-4660-8588-4E7030911E58}" presName="hierRoot2" presStyleCnt="0">
        <dgm:presLayoutVars>
          <dgm:hierBranch val="init"/>
        </dgm:presLayoutVars>
      </dgm:prSet>
      <dgm:spPr/>
    </dgm:pt>
    <dgm:pt modelId="{698D5706-341D-41DD-9E25-8A668DAA448A}" type="pres">
      <dgm:prSet presAssocID="{0C14DE55-E452-4660-8588-4E7030911E58}" presName="rootComposite" presStyleCnt="0"/>
      <dgm:spPr/>
    </dgm:pt>
    <dgm:pt modelId="{AB56225D-402A-4942-8F26-96B1065BE175}" type="pres">
      <dgm:prSet presAssocID="{0C14DE55-E452-4660-8588-4E7030911E58}" presName="rootText" presStyleLbl="node3" presStyleIdx="5" presStyleCnt="9" custScaleX="75776" custScaleY="66347" custLinFactNeighborY="-39366">
        <dgm:presLayoutVars>
          <dgm:chPref val="3"/>
        </dgm:presLayoutVars>
      </dgm:prSet>
      <dgm:spPr/>
    </dgm:pt>
    <dgm:pt modelId="{1F4F0D74-49CE-4A43-A384-F05241906261}" type="pres">
      <dgm:prSet presAssocID="{0C14DE55-E452-4660-8588-4E7030911E58}" presName="rootConnector" presStyleLbl="node3" presStyleIdx="5" presStyleCnt="9"/>
      <dgm:spPr/>
    </dgm:pt>
    <dgm:pt modelId="{3C383DC8-D13B-4AEF-8420-BCFFC58630DC}" type="pres">
      <dgm:prSet presAssocID="{0C14DE55-E452-4660-8588-4E7030911E58}" presName="hierChild4" presStyleCnt="0"/>
      <dgm:spPr/>
    </dgm:pt>
    <dgm:pt modelId="{F651DCA8-2AC8-49EE-A5E0-0A1B26A1C7EA}" type="pres">
      <dgm:prSet presAssocID="{0C14DE55-E452-4660-8588-4E7030911E58}" presName="hierChild5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41ED8F0E-3658-44FF-9508-33F5A0A8E87F}" type="pres">
      <dgm:prSet presAssocID="{6A1FC2CD-D27A-4B02-A107-5FD836C9D9D3}" presName="Name37" presStyleLbl="parChTrans1D2" presStyleIdx="3" presStyleCnt="4"/>
      <dgm:spPr/>
    </dgm:pt>
    <dgm:pt modelId="{1D363547-1A29-45FA-ABFE-28185D9DE2F5}" type="pres">
      <dgm:prSet presAssocID="{41DC7E2F-4104-4DBC-A938-7C21ADBF3B4B}" presName="hierRoot2" presStyleCnt="0">
        <dgm:presLayoutVars>
          <dgm:hierBranch val="r"/>
        </dgm:presLayoutVars>
      </dgm:prSet>
      <dgm:spPr/>
    </dgm:pt>
    <dgm:pt modelId="{72F57D93-9097-468A-A2CF-C56F2C2F963B}" type="pres">
      <dgm:prSet presAssocID="{41DC7E2F-4104-4DBC-A938-7C21ADBF3B4B}" presName="rootComposite" presStyleCnt="0"/>
      <dgm:spPr/>
    </dgm:pt>
    <dgm:pt modelId="{AFB78598-403D-422B-BFBF-EE4E8FFBF5FF}" type="pres">
      <dgm:prSet presAssocID="{41DC7E2F-4104-4DBC-A938-7C21ADBF3B4B}" presName="rootText" presStyleLbl="node2" presStyleIdx="3" presStyleCnt="4">
        <dgm:presLayoutVars>
          <dgm:chPref val="3"/>
        </dgm:presLayoutVars>
      </dgm:prSet>
      <dgm:spPr/>
    </dgm:pt>
    <dgm:pt modelId="{88463652-543D-42B2-81A1-BABFBB503C8C}" type="pres">
      <dgm:prSet presAssocID="{41DC7E2F-4104-4DBC-A938-7C21ADBF3B4B}" presName="rootConnector" presStyleLbl="node2" presStyleIdx="3" presStyleCnt="4"/>
      <dgm:spPr/>
    </dgm:pt>
    <dgm:pt modelId="{81E95800-D363-4580-BF25-E14C450FFEFB}" type="pres">
      <dgm:prSet presAssocID="{41DC7E2F-4104-4DBC-A938-7C21ADBF3B4B}" presName="hierChild4" presStyleCnt="0"/>
      <dgm:spPr/>
    </dgm:pt>
    <dgm:pt modelId="{5A860233-72C0-4BD4-A232-F17673E1E174}" type="pres">
      <dgm:prSet presAssocID="{3CF5B169-24BA-49AE-8D34-8204B547E402}" presName="Name50" presStyleLbl="parChTrans1D3" presStyleIdx="6" presStyleCnt="9"/>
      <dgm:spPr/>
    </dgm:pt>
    <dgm:pt modelId="{DFED9136-AF39-4278-ACE9-6EA12973C37A}" type="pres">
      <dgm:prSet presAssocID="{4357EF10-56C2-4C3F-970B-670E8A0E095D}" presName="hierRoot2" presStyleCnt="0">
        <dgm:presLayoutVars>
          <dgm:hierBranch val="init"/>
        </dgm:presLayoutVars>
      </dgm:prSet>
      <dgm:spPr/>
    </dgm:pt>
    <dgm:pt modelId="{225F772A-6E09-4801-81E1-6049176E2DF4}" type="pres">
      <dgm:prSet presAssocID="{4357EF10-56C2-4C3F-970B-670E8A0E095D}" presName="rootComposite" presStyleCnt="0"/>
      <dgm:spPr/>
    </dgm:pt>
    <dgm:pt modelId="{B556C900-3692-447A-B190-09798A37231C}" type="pres">
      <dgm:prSet presAssocID="{4357EF10-56C2-4C3F-970B-670E8A0E095D}" presName="rootText" presStyleLbl="node3" presStyleIdx="6" presStyleCnt="9" custScaleX="80784" custScaleY="66338" custLinFactNeighborY="-17303">
        <dgm:presLayoutVars>
          <dgm:chPref val="3"/>
        </dgm:presLayoutVars>
      </dgm:prSet>
      <dgm:spPr/>
    </dgm:pt>
    <dgm:pt modelId="{F67455B8-2AFA-40F6-9389-09B71CA99D22}" type="pres">
      <dgm:prSet presAssocID="{4357EF10-56C2-4C3F-970B-670E8A0E095D}" presName="rootConnector" presStyleLbl="node3" presStyleIdx="6" presStyleCnt="9"/>
      <dgm:spPr/>
    </dgm:pt>
    <dgm:pt modelId="{7158A440-558A-4873-83AF-9CFE4D63ADC2}" type="pres">
      <dgm:prSet presAssocID="{4357EF10-56C2-4C3F-970B-670E8A0E095D}" presName="hierChild4" presStyleCnt="0"/>
      <dgm:spPr/>
    </dgm:pt>
    <dgm:pt modelId="{09C20C9B-79A3-48BF-B55F-7763A271885B}" type="pres">
      <dgm:prSet presAssocID="{4357EF10-56C2-4C3F-970B-670E8A0E095D}" presName="hierChild5" presStyleCnt="0"/>
      <dgm:spPr/>
    </dgm:pt>
    <dgm:pt modelId="{2F19C632-AD19-450A-B89D-BCE4A846A235}" type="pres">
      <dgm:prSet presAssocID="{081001EA-9B5A-4FA4-8E83-6B31A1429EDC}" presName="Name50" presStyleLbl="parChTrans1D3" presStyleIdx="7" presStyleCnt="9"/>
      <dgm:spPr/>
    </dgm:pt>
    <dgm:pt modelId="{A30D6A1E-EFDE-4BF5-A1E5-3A651567926A}" type="pres">
      <dgm:prSet presAssocID="{C39188E1-A92B-42EA-A0DB-DCD616507AE8}" presName="hierRoot2" presStyleCnt="0">
        <dgm:presLayoutVars>
          <dgm:hierBranch val="init"/>
        </dgm:presLayoutVars>
      </dgm:prSet>
      <dgm:spPr/>
    </dgm:pt>
    <dgm:pt modelId="{E40A86D6-E02E-4DDD-B218-7E1BA0EB49BF}" type="pres">
      <dgm:prSet presAssocID="{C39188E1-A92B-42EA-A0DB-DCD616507AE8}" presName="rootComposite" presStyleCnt="0"/>
      <dgm:spPr/>
    </dgm:pt>
    <dgm:pt modelId="{049529F4-6D48-4232-84BE-61F2DE211026}" type="pres">
      <dgm:prSet presAssocID="{C39188E1-A92B-42EA-A0DB-DCD616507AE8}" presName="rootText" presStyleLbl="node3" presStyleIdx="7" presStyleCnt="9" custScaleX="75694" custScaleY="66338" custLinFactNeighborY="-36179">
        <dgm:presLayoutVars>
          <dgm:chPref val="3"/>
        </dgm:presLayoutVars>
      </dgm:prSet>
      <dgm:spPr/>
    </dgm:pt>
    <dgm:pt modelId="{3805E046-D038-4860-A8D6-0ADCEC40CF8C}" type="pres">
      <dgm:prSet presAssocID="{C39188E1-A92B-42EA-A0DB-DCD616507AE8}" presName="rootConnector" presStyleLbl="node3" presStyleIdx="7" presStyleCnt="9"/>
      <dgm:spPr/>
    </dgm:pt>
    <dgm:pt modelId="{6A128AF2-7721-4754-B468-61BE2AD1FB27}" type="pres">
      <dgm:prSet presAssocID="{C39188E1-A92B-42EA-A0DB-DCD616507AE8}" presName="hierChild4" presStyleCnt="0"/>
      <dgm:spPr/>
    </dgm:pt>
    <dgm:pt modelId="{0E801880-AEE0-4B0A-AD86-4B92C3476F8B}" type="pres">
      <dgm:prSet presAssocID="{C39188E1-A92B-42EA-A0DB-DCD616507AE8}" presName="hierChild5" presStyleCnt="0"/>
      <dgm:spPr/>
    </dgm:pt>
    <dgm:pt modelId="{EA223883-CDE6-4526-B1BD-5BB38AEDB55D}" type="pres">
      <dgm:prSet presAssocID="{C180A602-B2F1-4B88-A261-618DED7ABA7B}" presName="Name50" presStyleLbl="parChTrans1D3" presStyleIdx="8" presStyleCnt="9"/>
      <dgm:spPr/>
    </dgm:pt>
    <dgm:pt modelId="{717E09A7-83A0-48A5-ADDF-31A4C3466E0E}" type="pres">
      <dgm:prSet presAssocID="{A15468ED-1C5D-4069-BDE9-586DE0A01DCD}" presName="hierRoot2" presStyleCnt="0">
        <dgm:presLayoutVars>
          <dgm:hierBranch val="init"/>
        </dgm:presLayoutVars>
      </dgm:prSet>
      <dgm:spPr/>
    </dgm:pt>
    <dgm:pt modelId="{5003D2A1-4F60-48BB-8E1D-0FDAD768450B}" type="pres">
      <dgm:prSet presAssocID="{A15468ED-1C5D-4069-BDE9-586DE0A01DCD}" presName="rootComposite" presStyleCnt="0"/>
      <dgm:spPr/>
    </dgm:pt>
    <dgm:pt modelId="{07B68214-0EF4-4D88-A435-D767FBC2DD26}" type="pres">
      <dgm:prSet presAssocID="{A15468ED-1C5D-4069-BDE9-586DE0A01DCD}" presName="rootText" presStyleLbl="node3" presStyleIdx="8" presStyleCnt="9" custScaleX="79654" custScaleY="84628" custLinFactNeighborY="-54945">
        <dgm:presLayoutVars>
          <dgm:chPref val="3"/>
        </dgm:presLayoutVars>
      </dgm:prSet>
      <dgm:spPr/>
    </dgm:pt>
    <dgm:pt modelId="{3FA5E23B-A6B7-413F-B078-4BDD4302B1E2}" type="pres">
      <dgm:prSet presAssocID="{A15468ED-1C5D-4069-BDE9-586DE0A01DCD}" presName="rootConnector" presStyleLbl="node3" presStyleIdx="8" presStyleCnt="9"/>
      <dgm:spPr/>
    </dgm:pt>
    <dgm:pt modelId="{66B2BBD6-DB00-4E76-A0C2-C45A5DD934FB}" type="pres">
      <dgm:prSet presAssocID="{A15468ED-1C5D-4069-BDE9-586DE0A01DCD}" presName="hierChild4" presStyleCnt="0"/>
      <dgm:spPr/>
    </dgm:pt>
    <dgm:pt modelId="{6A2101AD-5018-4384-BD56-1C2912E592A4}" type="pres">
      <dgm:prSet presAssocID="{A15468ED-1C5D-4069-BDE9-586DE0A01DCD}" presName="hierChild5" presStyleCnt="0"/>
      <dgm:spPr/>
    </dgm:pt>
    <dgm:pt modelId="{6CA19286-42C4-41B0-AF9F-5DE37015EF01}" type="pres">
      <dgm:prSet presAssocID="{41DC7E2F-4104-4DBC-A938-7C21ADBF3B4B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</dgm:ptLst>
  <dgm:cxnLst>
    <dgm:cxn modelId="{07933800-3C1F-4388-8209-16FB1660BC0D}" type="presOf" srcId="{AB116B1B-CECA-4FA0-99EF-CAF32DEC4ADE}" destId="{FBC14002-1098-4564-BBB2-93EEAA8D6759}" srcOrd="0" destOrd="0" presId="urn:microsoft.com/office/officeart/2005/8/layout/orgChart1"/>
    <dgm:cxn modelId="{D89B3F01-9CCC-477B-AB32-B26E9713B10F}" srcId="{407EFFAD-B6BC-4483-B07B-8518768F0668}" destId="{B783BF59-957E-41C7-ACEA-FABB91286510}" srcOrd="2" destOrd="0" parTransId="{3307BA8A-5EB4-4F87-A65D-C5D4D53B3839}" sibTransId="{7B039255-9C18-4FA7-A25B-64D03E2B4E20}"/>
    <dgm:cxn modelId="{D4151E04-2FD7-4B8D-B4E5-890AEADE3281}" srcId="{41DC7E2F-4104-4DBC-A938-7C21ADBF3B4B}" destId="{A15468ED-1C5D-4069-BDE9-586DE0A01DCD}" srcOrd="2" destOrd="0" parTransId="{C180A602-B2F1-4B88-A261-618DED7ABA7B}" sibTransId="{94669B4B-D4A3-4704-B4FA-CAB6208CC76E}"/>
    <dgm:cxn modelId="{230B2D04-1A22-45E7-945A-84C8F97A1147}" type="presOf" srcId="{0A08C115-1D40-417F-9F38-FF55B1AB00D7}" destId="{2C5B75EA-5EAD-4FDA-B2A0-45A75F9ADEA8}" srcOrd="0" destOrd="0" presId="urn:microsoft.com/office/officeart/2005/8/layout/orgChart1"/>
    <dgm:cxn modelId="{EA5BB80B-93EC-4E72-8C8F-D4A1E15A9ACC}" type="presOf" srcId="{002143F0-C170-4159-98AE-48685A55745C}" destId="{D8C99A70-1F4B-4EFA-8F15-D695097D1E5A}" srcOrd="1" destOrd="0" presId="urn:microsoft.com/office/officeart/2005/8/layout/orgChart1"/>
    <dgm:cxn modelId="{783CBD10-3D77-4BBF-8C80-8A11D9D8059E}" type="presOf" srcId="{4357EF10-56C2-4C3F-970B-670E8A0E095D}" destId="{F67455B8-2AFA-40F6-9389-09B71CA99D22}" srcOrd="1" destOrd="0" presId="urn:microsoft.com/office/officeart/2005/8/layout/orgChart1"/>
    <dgm:cxn modelId="{0A896F1F-A970-471D-8DA7-6201905C871D}" type="presOf" srcId="{AB116B1B-CECA-4FA0-99EF-CAF32DEC4ADE}" destId="{7874F9F9-56F0-4F4D-BA21-6F1B13A6CF50}" srcOrd="1" destOrd="0" presId="urn:microsoft.com/office/officeart/2005/8/layout/orgChart1"/>
    <dgm:cxn modelId="{89A7B127-2D2D-43C2-A684-26CC65A23134}" type="presOf" srcId="{84E43068-1496-401D-87E8-8AD176D48C0D}" destId="{0C5F05E0-FCF6-488D-A2A2-ADCD15AB9C27}" srcOrd="1" destOrd="0" presId="urn:microsoft.com/office/officeart/2005/8/layout/orgChart1"/>
    <dgm:cxn modelId="{3B1D1129-84C6-434A-BC4C-7C9134A40E24}" type="presOf" srcId="{0C14DE55-E452-4660-8588-4E7030911E58}" destId="{AB56225D-402A-4942-8F26-96B1065BE175}" srcOrd="0" destOrd="0" presId="urn:microsoft.com/office/officeart/2005/8/layout/orgChart1"/>
    <dgm:cxn modelId="{D777152C-C1B2-42C3-9E34-5FEBD4E66984}" type="presOf" srcId="{4AD56FEE-0EA9-46F9-B1D7-F983DEE8BEF7}" destId="{BCF596CA-AB55-43E3-88DB-47E039A3F7D9}" srcOrd="0" destOrd="0" presId="urn:microsoft.com/office/officeart/2005/8/layout/orgChart1"/>
    <dgm:cxn modelId="{96F23B30-B68D-40CC-9F00-B4D4890C890A}" type="presOf" srcId="{B2848A3D-90E7-4FAA-81DD-0506F0BA5890}" destId="{8C958D9E-B9CF-4D7A-B191-CADEDAF33A50}" srcOrd="0" destOrd="0" presId="urn:microsoft.com/office/officeart/2005/8/layout/orgChart1"/>
    <dgm:cxn modelId="{58CF1936-890C-4B2B-B230-04FDEB4ED4CF}" type="presOf" srcId="{081001EA-9B5A-4FA4-8E83-6B31A1429EDC}" destId="{2F19C632-AD19-450A-B89D-BCE4A846A235}" srcOrd="0" destOrd="0" presId="urn:microsoft.com/office/officeart/2005/8/layout/orgChart1"/>
    <dgm:cxn modelId="{FF9A903A-F8DD-4376-9BA7-58962407320D}" srcId="{407EFFAD-B6BC-4483-B07B-8518768F0668}" destId="{963D9F7C-4877-46D5-A047-918057F38175}" srcOrd="1" destOrd="0" parTransId="{D80B1D62-4095-4985-8E30-58091F6DF512}" sibTransId="{16E38B69-EE76-436D-897D-CA5537CB16F5}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1CBF5B3F-2A76-4074-91CB-8B99F2ADD229}" type="presOf" srcId="{4357EF10-56C2-4C3F-970B-670E8A0E095D}" destId="{B556C900-3692-447A-B190-09798A37231C}" srcOrd="0" destOrd="0" presId="urn:microsoft.com/office/officeart/2005/8/layout/orgChart1"/>
    <dgm:cxn modelId="{147E523F-F76F-425A-89C4-B2BE87751E9E}" type="presOf" srcId="{0C14DE55-E452-4660-8588-4E7030911E58}" destId="{1F4F0D74-49CE-4A43-A384-F05241906261}" srcOrd="1" destOrd="0" presId="urn:microsoft.com/office/officeart/2005/8/layout/orgChart1"/>
    <dgm:cxn modelId="{D8851E5B-39E4-4F11-AD89-1F613D470B13}" type="presOf" srcId="{002143F0-C170-4159-98AE-48685A55745C}" destId="{2A4C0EFE-68FE-4708-9EC6-2CE05D75A0C3}" srcOrd="0" destOrd="0" presId="urn:microsoft.com/office/officeart/2005/8/layout/orgChart1"/>
    <dgm:cxn modelId="{9272AC63-6A1B-4CB1-8C95-50665604F4E5}" type="presOf" srcId="{B12D33AC-3A22-49A9-BFD8-A9EC8023F58C}" destId="{63F5A32A-C66A-46F4-8250-3702876417F8}" srcOrd="1" destOrd="0" presId="urn:microsoft.com/office/officeart/2005/8/layout/orgChart1"/>
    <dgm:cxn modelId="{6E5FE645-9762-4FD8-B3CA-1B1165F0FB02}" srcId="{84E43068-1496-401D-87E8-8AD176D48C0D}" destId="{002143F0-C170-4159-98AE-48685A55745C}" srcOrd="1" destOrd="0" parTransId="{4AD56FEE-0EA9-46F9-B1D7-F983DEE8BEF7}" sibTransId="{5FC85B0B-115A-4D1F-A289-43EECB43282F}"/>
    <dgm:cxn modelId="{A4EA0D49-3EE0-4F25-84E0-8E35B4D22DE9}" srcId="{84E43068-1496-401D-87E8-8AD176D48C0D}" destId="{93C0AE69-40D9-4911-AAD7-812A34DF8DC3}" srcOrd="0" destOrd="0" parTransId="{07BFF4B8-0D83-4F72-A95D-E77FE3E85F71}" sibTransId="{FEF20E49-CC9B-4A2A-88C5-3908945B36FC}"/>
    <dgm:cxn modelId="{6E81CB4D-D151-419C-BEC1-D00F6387FF58}" type="presOf" srcId="{78C06D24-51D3-493C-A2D9-E5C3EFBD1D63}" destId="{06D5B1D3-6BA0-4B21-A1C2-1536FDCBA3A8}" srcOrd="0" destOrd="0" presId="urn:microsoft.com/office/officeart/2005/8/layout/orgChart1"/>
    <dgm:cxn modelId="{B5B0044E-CEF9-4DA8-8843-D7D3E91A4750}" type="presOf" srcId="{3CF5B169-24BA-49AE-8D34-8204B547E402}" destId="{5A860233-72C0-4BD4-A232-F17673E1E174}" srcOrd="0" destOrd="0" presId="urn:microsoft.com/office/officeart/2005/8/layout/orgChart1"/>
    <dgm:cxn modelId="{9D669B4F-078A-4FCC-9980-54CB5945DD47}" srcId="{B783BF59-957E-41C7-ACEA-FABB91286510}" destId="{B12D33AC-3A22-49A9-BFD8-A9EC8023F58C}" srcOrd="0" destOrd="0" parTransId="{0A08C115-1D40-417F-9F38-FF55B1AB00D7}" sibTransId="{67C91519-CA82-4AB8-9732-118E86380484}"/>
    <dgm:cxn modelId="{D9F93E51-59B2-4910-BD50-93E885387F74}" type="presOf" srcId="{6A1FC2CD-D27A-4B02-A107-5FD836C9D9D3}" destId="{41ED8F0E-3658-44FF-9508-33F5A0A8E87F}" srcOrd="0" destOrd="0" presId="urn:microsoft.com/office/officeart/2005/8/layout/orgChart1"/>
    <dgm:cxn modelId="{56661D73-D638-45CE-994F-B3AB387C3423}" type="presOf" srcId="{07BFF4B8-0D83-4F72-A95D-E77FE3E85F71}" destId="{7A929CCF-51EE-4972-A993-C7BEC592C14E}" srcOrd="0" destOrd="0" presId="urn:microsoft.com/office/officeart/2005/8/layout/orgChart1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F5822E7C-BC13-4CE4-AF83-915B96BA7DEE}" type="presOf" srcId="{963D9F7C-4877-46D5-A047-918057F38175}" destId="{BF36B009-45F3-4B9E-8688-A12532C088CF}" srcOrd="1" destOrd="0" presId="urn:microsoft.com/office/officeart/2005/8/layout/orgChart1"/>
    <dgm:cxn modelId="{D422CB7C-82E1-49FB-9C31-97399A8AF321}" type="presOf" srcId="{A15468ED-1C5D-4069-BDE9-586DE0A01DCD}" destId="{3FA5E23B-A6B7-413F-B078-4BDD4302B1E2}" srcOrd="1" destOrd="0" presId="urn:microsoft.com/office/officeart/2005/8/layout/orgChart1"/>
    <dgm:cxn modelId="{0327478E-6388-4C82-9689-A870E560F865}" type="presOf" srcId="{41DC7E2F-4104-4DBC-A938-7C21ADBF3B4B}" destId="{AFB78598-403D-422B-BFBF-EE4E8FFBF5FF}" srcOrd="0" destOrd="0" presId="urn:microsoft.com/office/officeart/2005/8/layout/orgChart1"/>
    <dgm:cxn modelId="{22D92A90-FCB0-4C9A-AF78-84B512CF0930}" type="presOf" srcId="{8EFA84BB-8BEF-4FE6-AB72-75B3D83FD85A}" destId="{F50C89D3-1B8B-4F42-8CB6-627B069AA67E}" srcOrd="0" destOrd="0" presId="urn:microsoft.com/office/officeart/2005/8/layout/orgChart1"/>
    <dgm:cxn modelId="{0A827B90-2CB3-456A-844B-F47362D458E2}" type="presOf" srcId="{93C0AE69-40D9-4911-AAD7-812A34DF8DC3}" destId="{1535BAE0-61E8-4286-8986-64E8012DB087}" srcOrd="0" destOrd="0" presId="urn:microsoft.com/office/officeart/2005/8/layout/orgChart1"/>
    <dgm:cxn modelId="{FD9C0B92-2218-4E12-B2E2-595521E59497}" type="presOf" srcId="{D80B1D62-4095-4985-8E30-58091F6DF512}" destId="{E6E9A94B-E52B-4C21-A3BA-258F68C8A27C}" srcOrd="0" destOrd="0" presId="urn:microsoft.com/office/officeart/2005/8/layout/orgChart1"/>
    <dgm:cxn modelId="{83EFFB92-623D-42A9-92D9-85341A047D2A}" type="presOf" srcId="{C39188E1-A92B-42EA-A0DB-DCD616507AE8}" destId="{049529F4-6D48-4232-84BE-61F2DE211026}" srcOrd="0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D912B699-3687-4349-85A8-840932E4B0E5}" srcId="{41DC7E2F-4104-4DBC-A938-7C21ADBF3B4B}" destId="{4357EF10-56C2-4C3F-970B-670E8A0E095D}" srcOrd="0" destOrd="0" parTransId="{3CF5B169-24BA-49AE-8D34-8204B547E402}" sibTransId="{657EDA80-1E36-4EB7-90CD-D133A67492A2}"/>
    <dgm:cxn modelId="{53398E9B-80CE-4089-909E-AB0157480ED5}" type="presOf" srcId="{963D9F7C-4877-46D5-A047-918057F38175}" destId="{B202DF91-A389-4A2C-B0DB-2C44362B6F51}" srcOrd="0" destOrd="0" presId="urn:microsoft.com/office/officeart/2005/8/layout/orgChart1"/>
    <dgm:cxn modelId="{B1F6D09B-AD81-4E9B-BA7C-A4A6565CA7E0}" type="presOf" srcId="{93C0AE69-40D9-4911-AAD7-812A34DF8DC3}" destId="{47DD3EB2-4F93-4800-953E-346CD543124A}" srcOrd="1" destOrd="0" presId="urn:microsoft.com/office/officeart/2005/8/layout/orgChart1"/>
    <dgm:cxn modelId="{6C2AFF9E-0034-4A85-8F3A-CBFA29DEB896}" type="presOf" srcId="{7AC1EC11-3A00-4D10-BF98-7788424266C1}" destId="{6A794E6E-2DE5-40B5-9DCB-E2DB4B700F7A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FF5545B7-9845-4D30-B5B9-C7A8AA6E9A13}" srcId="{41DC7E2F-4104-4DBC-A938-7C21ADBF3B4B}" destId="{C39188E1-A92B-42EA-A0DB-DCD616507AE8}" srcOrd="1" destOrd="0" parTransId="{081001EA-9B5A-4FA4-8E83-6B31A1429EDC}" sibTransId="{A79585B3-0B48-4994-9A43-AECC86A4D17F}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65822FBF-FA07-47C7-9CB5-79C1CDC4A700}" srcId="{407EFFAD-B6BC-4483-B07B-8518768F0668}" destId="{84E43068-1496-401D-87E8-8AD176D48C0D}" srcOrd="0" destOrd="0" parTransId="{7AC1EC11-3A00-4D10-BF98-7788424266C1}" sibTransId="{1286F468-79F7-49CB-8604-F36F82F240B3}"/>
    <dgm:cxn modelId="{C9AE6DC8-818A-41A7-932E-77A61BC7EC7B}" type="presOf" srcId="{B12D33AC-3A22-49A9-BFD8-A9EC8023F58C}" destId="{13CF9610-330F-40D6-99C6-F4C062535293}" srcOrd="0" destOrd="0" presId="urn:microsoft.com/office/officeart/2005/8/layout/orgChart1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7F109D2-648C-4FBE-A770-6C142583E794}" type="presOf" srcId="{3D1787F3-C67D-4D7A-A990-F3520C598ADF}" destId="{693415F6-FC90-405B-B934-DC36EF3285A1}" srcOrd="0" destOrd="0" presId="urn:microsoft.com/office/officeart/2005/8/layout/orgChart1"/>
    <dgm:cxn modelId="{77EFEED7-5088-4922-A373-71521A43E4ED}" type="presOf" srcId="{C39188E1-A92B-42EA-A0DB-DCD616507AE8}" destId="{3805E046-D038-4860-A8D6-0ADCEC40CF8C}" srcOrd="1" destOrd="0" presId="urn:microsoft.com/office/officeart/2005/8/layout/orgChart1"/>
    <dgm:cxn modelId="{5734DFDE-7AA2-4E54-8C03-E302EA2F3F5A}" type="presOf" srcId="{A15468ED-1C5D-4069-BDE9-586DE0A01DCD}" destId="{07B68214-0EF4-4D88-A435-D767FBC2DD26}" srcOrd="0" destOrd="0" presId="urn:microsoft.com/office/officeart/2005/8/layout/orgChart1"/>
    <dgm:cxn modelId="{FF340BDF-9501-467A-84AC-5527EC2B852E}" srcId="{407EFFAD-B6BC-4483-B07B-8518768F0668}" destId="{41DC7E2F-4104-4DBC-A938-7C21ADBF3B4B}" srcOrd="3" destOrd="0" parTransId="{6A1FC2CD-D27A-4B02-A107-5FD836C9D9D3}" sibTransId="{5387D766-CA83-497F-AE7D-A36E592EF646}"/>
    <dgm:cxn modelId="{F32E8BE1-3461-4569-B94F-0F90F89E6061}" srcId="{B783BF59-957E-41C7-ACEA-FABB91286510}" destId="{0C14DE55-E452-4660-8588-4E7030911E58}" srcOrd="1" destOrd="0" parTransId="{78C06D24-51D3-493C-A2D9-E5C3EFBD1D63}" sibTransId="{D774DA86-63BD-47D6-ACCC-FF9A026F5364}"/>
    <dgm:cxn modelId="{D867A1E3-97D5-42A4-B6AA-094FEE006E94}" type="presOf" srcId="{84E43068-1496-401D-87E8-8AD176D48C0D}" destId="{40C0EC9D-5156-41F8-83BC-C28EC80E8D4B}" srcOrd="0" destOrd="0" presId="urn:microsoft.com/office/officeart/2005/8/layout/orgChart1"/>
    <dgm:cxn modelId="{216CEEEA-295F-4961-BF09-FAB183BD2656}" type="presOf" srcId="{B2848A3D-90E7-4FAA-81DD-0506F0BA5890}" destId="{E630E272-09FF-4FA8-BDDE-9FEDD08683B8}" srcOrd="1" destOrd="0" presId="urn:microsoft.com/office/officeart/2005/8/layout/orgChart1"/>
    <dgm:cxn modelId="{AB107AEB-3842-48C5-BB55-EB80A402EF8B}" srcId="{963D9F7C-4877-46D5-A047-918057F38175}" destId="{AB116B1B-CECA-4FA0-99EF-CAF32DEC4ADE}" srcOrd="0" destOrd="0" parTransId="{8EFA84BB-8BEF-4FE6-AB72-75B3D83FD85A}" sibTransId="{B5FB91FD-32DB-433E-8A22-3C96EFF52E10}"/>
    <dgm:cxn modelId="{00DAC2F3-2497-4F72-BEAC-A06ADED4879F}" type="presOf" srcId="{41DC7E2F-4104-4DBC-A938-7C21ADBF3B4B}" destId="{88463652-543D-42B2-81A1-BABFBB503C8C}" srcOrd="1" destOrd="0" presId="urn:microsoft.com/office/officeart/2005/8/layout/orgChart1"/>
    <dgm:cxn modelId="{F058B7FA-59F1-4494-8132-34DBDF2F6F48}" srcId="{963D9F7C-4877-46D5-A047-918057F38175}" destId="{B2848A3D-90E7-4FAA-81DD-0506F0BA5890}" srcOrd="1" destOrd="0" parTransId="{3D1787F3-C67D-4D7A-A990-F3520C598ADF}" sibTransId="{8FFFA9D2-2515-4B01-A18E-727EFF0E0E2C}"/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7151DEFF-46B0-4848-BFF4-B24E0A06A7A4}" type="presOf" srcId="{C180A602-B2F1-4B88-A261-618DED7ABA7B}" destId="{EA223883-CDE6-4526-B1BD-5BB38AEDB55D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B72526CD-21E6-4E1F-BDDB-822F797DDC67}" type="presParOf" srcId="{244227B7-ABC9-4D15-B1D9-7CE455957DB3}" destId="{6A794E6E-2DE5-40B5-9DCB-E2DB4B700F7A}" srcOrd="0" destOrd="0" presId="urn:microsoft.com/office/officeart/2005/8/layout/orgChart1"/>
    <dgm:cxn modelId="{396F766D-0DF5-4EE6-8122-489A46CE9E4E}" type="presParOf" srcId="{244227B7-ABC9-4D15-B1D9-7CE455957DB3}" destId="{644C3CD5-E59A-4097-9CAB-806F810D3E18}" srcOrd="1" destOrd="0" presId="urn:microsoft.com/office/officeart/2005/8/layout/orgChart1"/>
    <dgm:cxn modelId="{E2611226-2613-4FB8-8BB4-1905769DAFAC}" type="presParOf" srcId="{644C3CD5-E59A-4097-9CAB-806F810D3E18}" destId="{3BB636D7-8EF0-4F9C-997E-FC1276AAEC7B}" srcOrd="0" destOrd="0" presId="urn:microsoft.com/office/officeart/2005/8/layout/orgChart1"/>
    <dgm:cxn modelId="{4634B2CA-4800-458F-A088-E9021B468855}" type="presParOf" srcId="{3BB636D7-8EF0-4F9C-997E-FC1276AAEC7B}" destId="{40C0EC9D-5156-41F8-83BC-C28EC80E8D4B}" srcOrd="0" destOrd="0" presId="urn:microsoft.com/office/officeart/2005/8/layout/orgChart1"/>
    <dgm:cxn modelId="{283D11BA-2DA4-4270-B720-152EA21C881C}" type="presParOf" srcId="{3BB636D7-8EF0-4F9C-997E-FC1276AAEC7B}" destId="{0C5F05E0-FCF6-488D-A2A2-ADCD15AB9C27}" srcOrd="1" destOrd="0" presId="urn:microsoft.com/office/officeart/2005/8/layout/orgChart1"/>
    <dgm:cxn modelId="{3F631273-9E29-4EFD-B320-7CDE043CC2A5}" type="presParOf" srcId="{644C3CD5-E59A-4097-9CAB-806F810D3E18}" destId="{38EFD5A5-90A6-4725-99C7-161F42D3C375}" srcOrd="1" destOrd="0" presId="urn:microsoft.com/office/officeart/2005/8/layout/orgChart1"/>
    <dgm:cxn modelId="{329257C9-604F-4F94-8F6A-AD52A7253E03}" type="presParOf" srcId="{38EFD5A5-90A6-4725-99C7-161F42D3C375}" destId="{7A929CCF-51EE-4972-A993-C7BEC592C14E}" srcOrd="0" destOrd="0" presId="urn:microsoft.com/office/officeart/2005/8/layout/orgChart1"/>
    <dgm:cxn modelId="{BE45B4AF-DEA6-4ABE-A2B2-803347995151}" type="presParOf" srcId="{38EFD5A5-90A6-4725-99C7-161F42D3C375}" destId="{32AA6862-F8AC-4AD9-9B07-2A89A2FD2294}" srcOrd="1" destOrd="0" presId="urn:microsoft.com/office/officeart/2005/8/layout/orgChart1"/>
    <dgm:cxn modelId="{914CBD3A-035A-4F57-9F17-F8B1D9053F85}" type="presParOf" srcId="{32AA6862-F8AC-4AD9-9B07-2A89A2FD2294}" destId="{9C60D63C-2BAC-40F8-835F-90D20AA1FCD8}" srcOrd="0" destOrd="0" presId="urn:microsoft.com/office/officeart/2005/8/layout/orgChart1"/>
    <dgm:cxn modelId="{759C06BC-BAFB-4E6C-8A2E-D4505608291C}" type="presParOf" srcId="{9C60D63C-2BAC-40F8-835F-90D20AA1FCD8}" destId="{1535BAE0-61E8-4286-8986-64E8012DB087}" srcOrd="0" destOrd="0" presId="urn:microsoft.com/office/officeart/2005/8/layout/orgChart1"/>
    <dgm:cxn modelId="{C46E3D48-8F2D-4A14-BBC0-6906C8D2CA1E}" type="presParOf" srcId="{9C60D63C-2BAC-40F8-835F-90D20AA1FCD8}" destId="{47DD3EB2-4F93-4800-953E-346CD543124A}" srcOrd="1" destOrd="0" presId="urn:microsoft.com/office/officeart/2005/8/layout/orgChart1"/>
    <dgm:cxn modelId="{394823F0-1BD4-49F2-B8A1-DF4DA69D9142}" type="presParOf" srcId="{32AA6862-F8AC-4AD9-9B07-2A89A2FD2294}" destId="{699ACF1A-049D-4096-99F1-8C0C4B072F3B}" srcOrd="1" destOrd="0" presId="urn:microsoft.com/office/officeart/2005/8/layout/orgChart1"/>
    <dgm:cxn modelId="{C91FCCAA-19E5-41ED-98D1-10601D3F11F9}" type="presParOf" srcId="{32AA6862-F8AC-4AD9-9B07-2A89A2FD2294}" destId="{770574F4-B800-4EA7-ADA6-0719CAC84836}" srcOrd="2" destOrd="0" presId="urn:microsoft.com/office/officeart/2005/8/layout/orgChart1"/>
    <dgm:cxn modelId="{DDC57895-E1AA-4A7B-BC62-760B0A922241}" type="presParOf" srcId="{38EFD5A5-90A6-4725-99C7-161F42D3C375}" destId="{BCF596CA-AB55-43E3-88DB-47E039A3F7D9}" srcOrd="2" destOrd="0" presId="urn:microsoft.com/office/officeart/2005/8/layout/orgChart1"/>
    <dgm:cxn modelId="{EE9C5D1C-9420-4A37-9DF9-7708D1A78B8A}" type="presParOf" srcId="{38EFD5A5-90A6-4725-99C7-161F42D3C375}" destId="{E744D66D-681B-447C-B38E-944BBA7676C6}" srcOrd="3" destOrd="0" presId="urn:microsoft.com/office/officeart/2005/8/layout/orgChart1"/>
    <dgm:cxn modelId="{FBEF377B-65B2-43FD-826C-E18E6706272F}" type="presParOf" srcId="{E744D66D-681B-447C-B38E-944BBA7676C6}" destId="{4F571698-D11D-4AEE-90C8-3AD9829C3E93}" srcOrd="0" destOrd="0" presId="urn:microsoft.com/office/officeart/2005/8/layout/orgChart1"/>
    <dgm:cxn modelId="{BDB55477-B699-4B6C-B60B-8EC109BD083A}" type="presParOf" srcId="{4F571698-D11D-4AEE-90C8-3AD9829C3E93}" destId="{2A4C0EFE-68FE-4708-9EC6-2CE05D75A0C3}" srcOrd="0" destOrd="0" presId="urn:microsoft.com/office/officeart/2005/8/layout/orgChart1"/>
    <dgm:cxn modelId="{A38491AF-2B66-4281-BB72-0415D979CE8B}" type="presParOf" srcId="{4F571698-D11D-4AEE-90C8-3AD9829C3E93}" destId="{D8C99A70-1F4B-4EFA-8F15-D695097D1E5A}" srcOrd="1" destOrd="0" presId="urn:microsoft.com/office/officeart/2005/8/layout/orgChart1"/>
    <dgm:cxn modelId="{4135AE42-DF30-4137-82F7-8D9DB47F8AC4}" type="presParOf" srcId="{E744D66D-681B-447C-B38E-944BBA7676C6}" destId="{C207D76F-518E-45BB-B6FB-3D8678469B09}" srcOrd="1" destOrd="0" presId="urn:microsoft.com/office/officeart/2005/8/layout/orgChart1"/>
    <dgm:cxn modelId="{051640CD-C413-426E-8498-9FE5BA068D36}" type="presParOf" srcId="{E744D66D-681B-447C-B38E-944BBA7676C6}" destId="{AEEA759A-687B-41A5-B024-1362F45C8306}" srcOrd="2" destOrd="0" presId="urn:microsoft.com/office/officeart/2005/8/layout/orgChart1"/>
    <dgm:cxn modelId="{3F8E8A39-A148-46C4-98C0-8A4ADE336AED}" type="presParOf" srcId="{644C3CD5-E59A-4097-9CAB-806F810D3E18}" destId="{C00604F3-E0CE-44D3-8A11-7B84290A6E8B}" srcOrd="2" destOrd="0" presId="urn:microsoft.com/office/officeart/2005/8/layout/orgChart1"/>
    <dgm:cxn modelId="{1F51393B-CDBE-46B1-BA66-5E6BA2C1CB6C}" type="presParOf" srcId="{244227B7-ABC9-4D15-B1D9-7CE455957DB3}" destId="{E6E9A94B-E52B-4C21-A3BA-258F68C8A27C}" srcOrd="2" destOrd="0" presId="urn:microsoft.com/office/officeart/2005/8/layout/orgChart1"/>
    <dgm:cxn modelId="{EE962B90-3573-4BB8-B6B6-CF4E6E781CD2}" type="presParOf" srcId="{244227B7-ABC9-4D15-B1D9-7CE455957DB3}" destId="{39D2A51B-5021-49ED-BA1A-07CB34AC3848}" srcOrd="3" destOrd="0" presId="urn:microsoft.com/office/officeart/2005/8/layout/orgChart1"/>
    <dgm:cxn modelId="{5C78BBA8-7729-468F-BC52-90C8F1E41B88}" type="presParOf" srcId="{39D2A51B-5021-49ED-BA1A-07CB34AC3848}" destId="{B7E1EDA4-6F7D-4C20-BD79-889C02040605}" srcOrd="0" destOrd="0" presId="urn:microsoft.com/office/officeart/2005/8/layout/orgChart1"/>
    <dgm:cxn modelId="{A9B73151-E5C3-4A6E-9260-BA4FD8AB67A8}" type="presParOf" srcId="{B7E1EDA4-6F7D-4C20-BD79-889C02040605}" destId="{B202DF91-A389-4A2C-B0DB-2C44362B6F51}" srcOrd="0" destOrd="0" presId="urn:microsoft.com/office/officeart/2005/8/layout/orgChart1"/>
    <dgm:cxn modelId="{92B62C1C-8291-4242-9F9D-C22A7BDC765E}" type="presParOf" srcId="{B7E1EDA4-6F7D-4C20-BD79-889C02040605}" destId="{BF36B009-45F3-4B9E-8688-A12532C088CF}" srcOrd="1" destOrd="0" presId="urn:microsoft.com/office/officeart/2005/8/layout/orgChart1"/>
    <dgm:cxn modelId="{261AD5B5-541F-4422-A1C0-A864741E2FED}" type="presParOf" srcId="{39D2A51B-5021-49ED-BA1A-07CB34AC3848}" destId="{FC4EAA64-BC3F-4965-A356-76646B248892}" srcOrd="1" destOrd="0" presId="urn:microsoft.com/office/officeart/2005/8/layout/orgChart1"/>
    <dgm:cxn modelId="{392EF085-69A5-46CC-B64E-16731EC0577D}" type="presParOf" srcId="{FC4EAA64-BC3F-4965-A356-76646B248892}" destId="{F50C89D3-1B8B-4F42-8CB6-627B069AA67E}" srcOrd="0" destOrd="0" presId="urn:microsoft.com/office/officeart/2005/8/layout/orgChart1"/>
    <dgm:cxn modelId="{91A5C426-1B88-44BF-86BB-3ABEDBB88CC4}" type="presParOf" srcId="{FC4EAA64-BC3F-4965-A356-76646B248892}" destId="{17F7C48E-4B97-4952-8A10-9666E26C15FD}" srcOrd="1" destOrd="0" presId="urn:microsoft.com/office/officeart/2005/8/layout/orgChart1"/>
    <dgm:cxn modelId="{9609350E-9731-4B5F-BB45-CC9CCD8A92C6}" type="presParOf" srcId="{17F7C48E-4B97-4952-8A10-9666E26C15FD}" destId="{769D4862-CAF5-4633-8E4F-E00B6E77E449}" srcOrd="0" destOrd="0" presId="urn:microsoft.com/office/officeart/2005/8/layout/orgChart1"/>
    <dgm:cxn modelId="{897BB6F9-74AB-43F3-B62D-0D8CA891A7CA}" type="presParOf" srcId="{769D4862-CAF5-4633-8E4F-E00B6E77E449}" destId="{FBC14002-1098-4564-BBB2-93EEAA8D6759}" srcOrd="0" destOrd="0" presId="urn:microsoft.com/office/officeart/2005/8/layout/orgChart1"/>
    <dgm:cxn modelId="{16FA3271-000C-4D19-B3E7-4FFC1049F6CF}" type="presParOf" srcId="{769D4862-CAF5-4633-8E4F-E00B6E77E449}" destId="{7874F9F9-56F0-4F4D-BA21-6F1B13A6CF50}" srcOrd="1" destOrd="0" presId="urn:microsoft.com/office/officeart/2005/8/layout/orgChart1"/>
    <dgm:cxn modelId="{58969987-BA4F-4D07-B5EF-67F4F2250AD4}" type="presParOf" srcId="{17F7C48E-4B97-4952-8A10-9666E26C15FD}" destId="{219742C8-5972-4E70-9F07-FC6D2F5811AD}" srcOrd="1" destOrd="0" presId="urn:microsoft.com/office/officeart/2005/8/layout/orgChart1"/>
    <dgm:cxn modelId="{F8083CCC-E3B0-46B3-9206-886630AC6DC8}" type="presParOf" srcId="{17F7C48E-4B97-4952-8A10-9666E26C15FD}" destId="{871AB366-43BC-4CCA-B427-19620DBED823}" srcOrd="2" destOrd="0" presId="urn:microsoft.com/office/officeart/2005/8/layout/orgChart1"/>
    <dgm:cxn modelId="{79E8E95B-7B26-4104-B124-7C68C398510D}" type="presParOf" srcId="{FC4EAA64-BC3F-4965-A356-76646B248892}" destId="{693415F6-FC90-405B-B934-DC36EF3285A1}" srcOrd="2" destOrd="0" presId="urn:microsoft.com/office/officeart/2005/8/layout/orgChart1"/>
    <dgm:cxn modelId="{DDF41F29-1BCB-4760-9A10-414D5B49BE5D}" type="presParOf" srcId="{FC4EAA64-BC3F-4965-A356-76646B248892}" destId="{B59CCAB4-7255-4424-B1A7-CD4DC0A223CC}" srcOrd="3" destOrd="0" presId="urn:microsoft.com/office/officeart/2005/8/layout/orgChart1"/>
    <dgm:cxn modelId="{6305E908-921D-4DA5-9B30-E9FA6E789C70}" type="presParOf" srcId="{B59CCAB4-7255-4424-B1A7-CD4DC0A223CC}" destId="{09D0DF9F-15A2-4BAA-97DA-3A5009567C23}" srcOrd="0" destOrd="0" presId="urn:microsoft.com/office/officeart/2005/8/layout/orgChart1"/>
    <dgm:cxn modelId="{DC3FFD7D-E2DF-493D-8114-1F8D46A7AD25}" type="presParOf" srcId="{09D0DF9F-15A2-4BAA-97DA-3A5009567C23}" destId="{8C958D9E-B9CF-4D7A-B191-CADEDAF33A50}" srcOrd="0" destOrd="0" presId="urn:microsoft.com/office/officeart/2005/8/layout/orgChart1"/>
    <dgm:cxn modelId="{F795D722-E964-4BEC-837D-5AFA9E2BC0FC}" type="presParOf" srcId="{09D0DF9F-15A2-4BAA-97DA-3A5009567C23}" destId="{E630E272-09FF-4FA8-BDDE-9FEDD08683B8}" srcOrd="1" destOrd="0" presId="urn:microsoft.com/office/officeart/2005/8/layout/orgChart1"/>
    <dgm:cxn modelId="{DBD39404-CD22-4081-9CD6-3CC47A438597}" type="presParOf" srcId="{B59CCAB4-7255-4424-B1A7-CD4DC0A223CC}" destId="{AFF36E29-0E95-4817-92F2-059A81BD1CC2}" srcOrd="1" destOrd="0" presId="urn:microsoft.com/office/officeart/2005/8/layout/orgChart1"/>
    <dgm:cxn modelId="{F4CA4EC1-DE00-456B-9ED7-6F7C5687EDB4}" type="presParOf" srcId="{B59CCAB4-7255-4424-B1A7-CD4DC0A223CC}" destId="{E2FDB9B2-B595-4232-AE2A-EDFD5B46A9B5}" srcOrd="2" destOrd="0" presId="urn:microsoft.com/office/officeart/2005/8/layout/orgChart1"/>
    <dgm:cxn modelId="{9BD1F341-0EFC-47FC-BBF2-2D48C150B7B0}" type="presParOf" srcId="{39D2A51B-5021-49ED-BA1A-07CB34AC3848}" destId="{A99AF754-3F3D-4594-9B0B-64AF425516DA}" srcOrd="2" destOrd="0" presId="urn:microsoft.com/office/officeart/2005/8/layout/orgChart1"/>
    <dgm:cxn modelId="{E06E9C61-64F5-4BE8-AFD5-B1A7EA817918}" type="presParOf" srcId="{244227B7-ABC9-4D15-B1D9-7CE455957DB3}" destId="{5EB31FFE-44AB-4EE3-B633-AE01D7C5FC3F}" srcOrd="4" destOrd="0" presId="urn:microsoft.com/office/officeart/2005/8/layout/orgChart1"/>
    <dgm:cxn modelId="{721D8A8B-DB56-4390-952A-3372C65E5A12}" type="presParOf" srcId="{244227B7-ABC9-4D15-B1D9-7CE455957DB3}" destId="{FF6A5C48-6599-49B2-AE6E-EDE97A46B2EB}" srcOrd="5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B426E374-3E4E-4751-86E7-84910C1B9B2A}" type="presParOf" srcId="{AC8DF3C2-B288-4F4E-8B59-4B2FB08A5AB5}" destId="{2C5B75EA-5EAD-4FDA-B2A0-45A75F9ADEA8}" srcOrd="0" destOrd="0" presId="urn:microsoft.com/office/officeart/2005/8/layout/orgChart1"/>
    <dgm:cxn modelId="{E8B1EC1A-1B18-429A-8620-6EF97ABA388C}" type="presParOf" srcId="{AC8DF3C2-B288-4F4E-8B59-4B2FB08A5AB5}" destId="{95E35CC5-37CC-438E-9075-1D479F62B523}" srcOrd="1" destOrd="0" presId="urn:microsoft.com/office/officeart/2005/8/layout/orgChart1"/>
    <dgm:cxn modelId="{0DD96A45-B9EB-4EBF-A616-1359F5C7F9CD}" type="presParOf" srcId="{95E35CC5-37CC-438E-9075-1D479F62B523}" destId="{8A10C76E-48AA-4BA7-A13D-0BDAD20856BE}" srcOrd="0" destOrd="0" presId="urn:microsoft.com/office/officeart/2005/8/layout/orgChart1"/>
    <dgm:cxn modelId="{93A025F9-AC9D-4BB6-89A5-9216C8820268}" type="presParOf" srcId="{8A10C76E-48AA-4BA7-A13D-0BDAD20856BE}" destId="{13CF9610-330F-40D6-99C6-F4C062535293}" srcOrd="0" destOrd="0" presId="urn:microsoft.com/office/officeart/2005/8/layout/orgChart1"/>
    <dgm:cxn modelId="{16BED5EB-85CB-499E-AFB0-33F0EA129D26}" type="presParOf" srcId="{8A10C76E-48AA-4BA7-A13D-0BDAD20856BE}" destId="{63F5A32A-C66A-46F4-8250-3702876417F8}" srcOrd="1" destOrd="0" presId="urn:microsoft.com/office/officeart/2005/8/layout/orgChart1"/>
    <dgm:cxn modelId="{32D8151D-3927-4B27-BC31-21BCC77E1B3A}" type="presParOf" srcId="{95E35CC5-37CC-438E-9075-1D479F62B523}" destId="{194E895A-430B-4D8F-9E72-C10D83E3D9D8}" srcOrd="1" destOrd="0" presId="urn:microsoft.com/office/officeart/2005/8/layout/orgChart1"/>
    <dgm:cxn modelId="{592B7206-8861-4EBF-8AD5-DA70F413F9E3}" type="presParOf" srcId="{95E35CC5-37CC-438E-9075-1D479F62B523}" destId="{49CEF2C0-9816-4DFD-8D93-01E5FE37C29E}" srcOrd="2" destOrd="0" presId="urn:microsoft.com/office/officeart/2005/8/layout/orgChart1"/>
    <dgm:cxn modelId="{6EA0B681-2ABC-40EB-A355-08B7D7BF8EFB}" type="presParOf" srcId="{AC8DF3C2-B288-4F4E-8B59-4B2FB08A5AB5}" destId="{06D5B1D3-6BA0-4B21-A1C2-1536FDCBA3A8}" srcOrd="2" destOrd="0" presId="urn:microsoft.com/office/officeart/2005/8/layout/orgChart1"/>
    <dgm:cxn modelId="{D7235931-219A-4D3B-8F5B-39C5DC3CB513}" type="presParOf" srcId="{AC8DF3C2-B288-4F4E-8B59-4B2FB08A5AB5}" destId="{20842D13-1E73-4015-8E2D-022D582C72B3}" srcOrd="3" destOrd="0" presId="urn:microsoft.com/office/officeart/2005/8/layout/orgChart1"/>
    <dgm:cxn modelId="{C4919248-0A82-47A3-847C-D1DB5CF31BE7}" type="presParOf" srcId="{20842D13-1E73-4015-8E2D-022D582C72B3}" destId="{698D5706-341D-41DD-9E25-8A668DAA448A}" srcOrd="0" destOrd="0" presId="urn:microsoft.com/office/officeart/2005/8/layout/orgChart1"/>
    <dgm:cxn modelId="{337AC1E5-4DD9-4A65-82D8-A48DFD01568B}" type="presParOf" srcId="{698D5706-341D-41DD-9E25-8A668DAA448A}" destId="{AB56225D-402A-4942-8F26-96B1065BE175}" srcOrd="0" destOrd="0" presId="urn:microsoft.com/office/officeart/2005/8/layout/orgChart1"/>
    <dgm:cxn modelId="{71DE8041-8F1D-4D9B-8470-75D9D708B627}" type="presParOf" srcId="{698D5706-341D-41DD-9E25-8A668DAA448A}" destId="{1F4F0D74-49CE-4A43-A384-F05241906261}" srcOrd="1" destOrd="0" presId="urn:microsoft.com/office/officeart/2005/8/layout/orgChart1"/>
    <dgm:cxn modelId="{9D8BDA61-3315-46C2-8B5C-A1A63766898D}" type="presParOf" srcId="{20842D13-1E73-4015-8E2D-022D582C72B3}" destId="{3C383DC8-D13B-4AEF-8420-BCFFC58630DC}" srcOrd="1" destOrd="0" presId="urn:microsoft.com/office/officeart/2005/8/layout/orgChart1"/>
    <dgm:cxn modelId="{F3E7482B-D4DE-403E-93C6-6ACF2B3D4D65}" type="presParOf" srcId="{20842D13-1E73-4015-8E2D-022D582C72B3}" destId="{F651DCA8-2AC8-49EE-A5E0-0A1B26A1C7EA}" srcOrd="2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59CE0FE2-CB9F-4DC0-A06B-7630047E4A1E}" type="presParOf" srcId="{244227B7-ABC9-4D15-B1D9-7CE455957DB3}" destId="{41ED8F0E-3658-44FF-9508-33F5A0A8E87F}" srcOrd="6" destOrd="0" presId="urn:microsoft.com/office/officeart/2005/8/layout/orgChart1"/>
    <dgm:cxn modelId="{60F83AA1-844A-48B1-BBDB-8A6A86B01FDF}" type="presParOf" srcId="{244227B7-ABC9-4D15-B1D9-7CE455957DB3}" destId="{1D363547-1A29-45FA-ABFE-28185D9DE2F5}" srcOrd="7" destOrd="0" presId="urn:microsoft.com/office/officeart/2005/8/layout/orgChart1"/>
    <dgm:cxn modelId="{DFFB1906-729E-4906-BC06-FE30BAC8B354}" type="presParOf" srcId="{1D363547-1A29-45FA-ABFE-28185D9DE2F5}" destId="{72F57D93-9097-468A-A2CF-C56F2C2F963B}" srcOrd="0" destOrd="0" presId="urn:microsoft.com/office/officeart/2005/8/layout/orgChart1"/>
    <dgm:cxn modelId="{4C994FFB-596F-450F-931D-697E63F17020}" type="presParOf" srcId="{72F57D93-9097-468A-A2CF-C56F2C2F963B}" destId="{AFB78598-403D-422B-BFBF-EE4E8FFBF5FF}" srcOrd="0" destOrd="0" presId="urn:microsoft.com/office/officeart/2005/8/layout/orgChart1"/>
    <dgm:cxn modelId="{97738640-49B9-4820-8EFF-81CE6D8E280E}" type="presParOf" srcId="{72F57D93-9097-468A-A2CF-C56F2C2F963B}" destId="{88463652-543D-42B2-81A1-BABFBB503C8C}" srcOrd="1" destOrd="0" presId="urn:microsoft.com/office/officeart/2005/8/layout/orgChart1"/>
    <dgm:cxn modelId="{8B16455A-D317-4EB0-A502-10ADF0DAD896}" type="presParOf" srcId="{1D363547-1A29-45FA-ABFE-28185D9DE2F5}" destId="{81E95800-D363-4580-BF25-E14C450FFEFB}" srcOrd="1" destOrd="0" presId="urn:microsoft.com/office/officeart/2005/8/layout/orgChart1"/>
    <dgm:cxn modelId="{A43683B9-61FE-4022-AFC6-3AD85A3A1BDF}" type="presParOf" srcId="{81E95800-D363-4580-BF25-E14C450FFEFB}" destId="{5A860233-72C0-4BD4-A232-F17673E1E174}" srcOrd="0" destOrd="0" presId="urn:microsoft.com/office/officeart/2005/8/layout/orgChart1"/>
    <dgm:cxn modelId="{6AEF705C-49B4-43D8-A6F5-EE0E772A7854}" type="presParOf" srcId="{81E95800-D363-4580-BF25-E14C450FFEFB}" destId="{DFED9136-AF39-4278-ACE9-6EA12973C37A}" srcOrd="1" destOrd="0" presId="urn:microsoft.com/office/officeart/2005/8/layout/orgChart1"/>
    <dgm:cxn modelId="{A7F81CEB-D4A0-4F80-82A6-C1A000C4182D}" type="presParOf" srcId="{DFED9136-AF39-4278-ACE9-6EA12973C37A}" destId="{225F772A-6E09-4801-81E1-6049176E2DF4}" srcOrd="0" destOrd="0" presId="urn:microsoft.com/office/officeart/2005/8/layout/orgChart1"/>
    <dgm:cxn modelId="{4EB8550D-B07D-495F-9AD0-9ED99127F663}" type="presParOf" srcId="{225F772A-6E09-4801-81E1-6049176E2DF4}" destId="{B556C900-3692-447A-B190-09798A37231C}" srcOrd="0" destOrd="0" presId="urn:microsoft.com/office/officeart/2005/8/layout/orgChart1"/>
    <dgm:cxn modelId="{734DD4BE-0A85-4595-9CB4-C5EE5BBBB130}" type="presParOf" srcId="{225F772A-6E09-4801-81E1-6049176E2DF4}" destId="{F67455B8-2AFA-40F6-9389-09B71CA99D22}" srcOrd="1" destOrd="0" presId="urn:microsoft.com/office/officeart/2005/8/layout/orgChart1"/>
    <dgm:cxn modelId="{EB789EB4-5FE2-4B5C-B865-284E7AE54839}" type="presParOf" srcId="{DFED9136-AF39-4278-ACE9-6EA12973C37A}" destId="{7158A440-558A-4873-83AF-9CFE4D63ADC2}" srcOrd="1" destOrd="0" presId="urn:microsoft.com/office/officeart/2005/8/layout/orgChart1"/>
    <dgm:cxn modelId="{E624FCEC-3037-4D44-B302-F9814D56103B}" type="presParOf" srcId="{DFED9136-AF39-4278-ACE9-6EA12973C37A}" destId="{09C20C9B-79A3-48BF-B55F-7763A271885B}" srcOrd="2" destOrd="0" presId="urn:microsoft.com/office/officeart/2005/8/layout/orgChart1"/>
    <dgm:cxn modelId="{17008178-A00A-4B2A-8A70-D742423F3FD1}" type="presParOf" srcId="{81E95800-D363-4580-BF25-E14C450FFEFB}" destId="{2F19C632-AD19-450A-B89D-BCE4A846A235}" srcOrd="2" destOrd="0" presId="urn:microsoft.com/office/officeart/2005/8/layout/orgChart1"/>
    <dgm:cxn modelId="{754CDB5C-51F9-4F9C-BC74-2C8B6B320E8E}" type="presParOf" srcId="{81E95800-D363-4580-BF25-E14C450FFEFB}" destId="{A30D6A1E-EFDE-4BF5-A1E5-3A651567926A}" srcOrd="3" destOrd="0" presId="urn:microsoft.com/office/officeart/2005/8/layout/orgChart1"/>
    <dgm:cxn modelId="{1292D20C-1905-475E-9292-C1D6B2C97D0F}" type="presParOf" srcId="{A30D6A1E-EFDE-4BF5-A1E5-3A651567926A}" destId="{E40A86D6-E02E-4DDD-B218-7E1BA0EB49BF}" srcOrd="0" destOrd="0" presId="urn:microsoft.com/office/officeart/2005/8/layout/orgChart1"/>
    <dgm:cxn modelId="{0239AF40-2CAE-4DC4-A22F-BA6570260D93}" type="presParOf" srcId="{E40A86D6-E02E-4DDD-B218-7E1BA0EB49BF}" destId="{049529F4-6D48-4232-84BE-61F2DE211026}" srcOrd="0" destOrd="0" presId="urn:microsoft.com/office/officeart/2005/8/layout/orgChart1"/>
    <dgm:cxn modelId="{F57B2A46-182B-4BA1-B492-2B2A234DB9A9}" type="presParOf" srcId="{E40A86D6-E02E-4DDD-B218-7E1BA0EB49BF}" destId="{3805E046-D038-4860-A8D6-0ADCEC40CF8C}" srcOrd="1" destOrd="0" presId="urn:microsoft.com/office/officeart/2005/8/layout/orgChart1"/>
    <dgm:cxn modelId="{E1F632FE-5F3D-45C4-91A1-DC1949D5E130}" type="presParOf" srcId="{A30D6A1E-EFDE-4BF5-A1E5-3A651567926A}" destId="{6A128AF2-7721-4754-B468-61BE2AD1FB27}" srcOrd="1" destOrd="0" presId="urn:microsoft.com/office/officeart/2005/8/layout/orgChart1"/>
    <dgm:cxn modelId="{88EA5809-9F9B-4A1B-A70F-80687F5CDE5E}" type="presParOf" srcId="{A30D6A1E-EFDE-4BF5-A1E5-3A651567926A}" destId="{0E801880-AEE0-4B0A-AD86-4B92C3476F8B}" srcOrd="2" destOrd="0" presId="urn:microsoft.com/office/officeart/2005/8/layout/orgChart1"/>
    <dgm:cxn modelId="{B4F8AB6B-861F-4790-996A-8DDABAD3E909}" type="presParOf" srcId="{81E95800-D363-4580-BF25-E14C450FFEFB}" destId="{EA223883-CDE6-4526-B1BD-5BB38AEDB55D}" srcOrd="4" destOrd="0" presId="urn:microsoft.com/office/officeart/2005/8/layout/orgChart1"/>
    <dgm:cxn modelId="{4DE22E01-4A5C-49D5-B6E8-E06260D028D7}" type="presParOf" srcId="{81E95800-D363-4580-BF25-E14C450FFEFB}" destId="{717E09A7-83A0-48A5-ADDF-31A4C3466E0E}" srcOrd="5" destOrd="0" presId="urn:microsoft.com/office/officeart/2005/8/layout/orgChart1"/>
    <dgm:cxn modelId="{4625A8D9-13B5-4B6B-9E1D-ED693E868211}" type="presParOf" srcId="{717E09A7-83A0-48A5-ADDF-31A4C3466E0E}" destId="{5003D2A1-4F60-48BB-8E1D-0FDAD768450B}" srcOrd="0" destOrd="0" presId="urn:microsoft.com/office/officeart/2005/8/layout/orgChart1"/>
    <dgm:cxn modelId="{555301D0-3370-4EB4-A5A3-9E648135FF7C}" type="presParOf" srcId="{5003D2A1-4F60-48BB-8E1D-0FDAD768450B}" destId="{07B68214-0EF4-4D88-A435-D767FBC2DD26}" srcOrd="0" destOrd="0" presId="urn:microsoft.com/office/officeart/2005/8/layout/orgChart1"/>
    <dgm:cxn modelId="{9C204B39-047F-4450-AD88-15782E4640F1}" type="presParOf" srcId="{5003D2A1-4F60-48BB-8E1D-0FDAD768450B}" destId="{3FA5E23B-A6B7-413F-B078-4BDD4302B1E2}" srcOrd="1" destOrd="0" presId="urn:microsoft.com/office/officeart/2005/8/layout/orgChart1"/>
    <dgm:cxn modelId="{A210E84F-B00E-4FF0-A409-698B3DA490A1}" type="presParOf" srcId="{717E09A7-83A0-48A5-ADDF-31A4C3466E0E}" destId="{66B2BBD6-DB00-4E76-A0C2-C45A5DD934FB}" srcOrd="1" destOrd="0" presId="urn:microsoft.com/office/officeart/2005/8/layout/orgChart1"/>
    <dgm:cxn modelId="{10604517-E29A-44B3-9F10-D50647A43A09}" type="presParOf" srcId="{717E09A7-83A0-48A5-ADDF-31A4C3466E0E}" destId="{6A2101AD-5018-4384-BD56-1C2912E592A4}" srcOrd="2" destOrd="0" presId="urn:microsoft.com/office/officeart/2005/8/layout/orgChart1"/>
    <dgm:cxn modelId="{7D61E017-F0AD-4A4D-8F1D-0D4F4FC0C3A4}" type="presParOf" srcId="{1D363547-1A29-45FA-ABFE-28185D9DE2F5}" destId="{6CA19286-42C4-41B0-AF9F-5DE37015EF01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Coordinador (a) Administrativo (a)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 </a:t>
          </a: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Choferes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 </a:t>
          </a: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Responsable de Área de RH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Encargado (a) Informática 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EDCB8604-DABD-439D-B6D6-5868F027A84E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 </a:t>
          </a:r>
        </a:p>
      </dgm:t>
    </dgm:pt>
    <dgm:pt modelId="{9639AFD7-3A57-4E3C-924B-111968A50CCF}" type="parTrans" cxnId="{BE72F7D2-A145-4B35-BBB8-216FE5F626A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12C7540C-30E1-4254-85E7-0B52C7E7F913}" type="sibTrans" cxnId="{BE72F7D2-A145-4B35-BBB8-216FE5F626A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9FA6AD09-6E0C-4B8D-B8B7-57D068026977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Intendentes  </a:t>
          </a:r>
          <a:endParaRPr lang="es-ES" sz="900" dirty="0">
            <a:solidFill>
              <a:schemeClr val="tx1"/>
            </a:solidFill>
          </a:endParaRPr>
        </a:p>
      </dgm:t>
    </dgm:pt>
    <dgm:pt modelId="{998A7E4A-881E-4FA8-AC59-8151D676FE60}" type="parTrans" cxnId="{8E4A8895-5E78-4343-9D4F-05A51A449E0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52416C29-94F6-46B4-A9B2-33C00D829412}" type="sibTrans" cxnId="{8E4A8895-5E78-4343-9D4F-05A51A449E0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Responsable Área Control Vehicular </a:t>
          </a: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50D3D538-EFE6-4604-989C-F10BE875667D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</a:t>
          </a:r>
        </a:p>
      </dgm:t>
    </dgm:pt>
    <dgm:pt modelId="{295B30A1-7675-4101-96AF-CCFBA225F27C}" type="parTrans" cxnId="{CFF4508A-D5DE-4036-BCD3-3DF80F205AA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7476789A-BD5F-499D-B8E5-3B5F9FA057E2}" type="sibTrans" cxnId="{CFF4508A-D5DE-4036-BCD3-3DF80F205AA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A67AB4E-F34C-41C2-867E-F5A11B95853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Encargado (a) Almacén  </a:t>
          </a:r>
        </a:p>
      </dgm:t>
    </dgm:pt>
    <dgm:pt modelId="{3E68D058-8798-4543-BF37-4F0A42D378A4}" type="parTrans" cxnId="{EEC4D139-C39A-402E-B666-B36D7BB2A2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DE942244-ECE7-45AC-A355-281904080AD8}" type="sibTrans" cxnId="{EEC4D139-C39A-402E-B666-B36D7BB2A2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B5762D8-3E0C-498C-A28E-7D2A979D77FC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Ayudante General  </a:t>
          </a:r>
        </a:p>
      </dgm:t>
    </dgm:pt>
    <dgm:pt modelId="{79B587A7-591E-4951-974C-49AE879D54F3}" type="parTrans" cxnId="{EC923682-A231-4249-9C0F-109023510EC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2D5F583-2CDF-4724-8C57-0BDA00A8DBBC}" type="sibTrans" cxnId="{EC923682-A231-4249-9C0F-109023510EC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F983F01-5E9A-4F8B-9AD3-B573F90A12BD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 </a:t>
          </a:r>
        </a:p>
      </dgm:t>
    </dgm:pt>
    <dgm:pt modelId="{7D693B58-727F-41A9-BC8B-CE35B4A895D9}" type="parTrans" cxnId="{2F4E5853-6B61-4959-801B-04B50B208E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3E09587-79B8-4FE0-98C3-EA38A0211D4E}" type="sibTrans" cxnId="{2F4E5853-6B61-4959-801B-04B50B208E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14357D37-7975-4344-8B76-4A11CD4B084F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8C665F4-10D1-4711-A8EC-EB78FB2CEA70}" type="parTrans" cxnId="{487C30F5-3C46-4AB6-A119-233DF30FE4E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A94F2D3-AEC5-40D5-83E6-1D4BAF54C144}" type="sibTrans" cxnId="{487C30F5-3C46-4AB6-A119-233DF30FE4E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B1811CE8-5914-4948-A4AA-CB08D8A8D2B5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</a:t>
          </a:r>
        </a:p>
      </dgm:t>
    </dgm:pt>
    <dgm:pt modelId="{21DBD075-13CB-4D1E-9ED5-D5D68104E061}" type="parTrans" cxnId="{9CA56A78-6C59-4A82-8F98-139880F6308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E59367D8-A293-4347-9766-1A602B8C1420}" type="sibTrans" cxnId="{9CA56A78-6C59-4A82-8F98-139880F6308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54F6105A-6F43-4B0A-A380-6A286E6F1B6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Encargado (a) de Patrimonio 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AA718B0-79BE-4E32-9C55-3E1E0F7131F6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 </a:t>
          </a:r>
        </a:p>
      </dgm:t>
    </dgm:pt>
    <dgm:pt modelId="{7E19B988-1375-437B-B26C-0DE0578813B4}" type="parTrans" cxnId="{6C12AC06-37E7-4C49-8AA7-9E5B2D92330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0C03A2A6-E961-4D50-B403-3CC36033BF9C}" type="sibTrans" cxnId="{6C12AC06-37E7-4C49-8AA7-9E5B2D92330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Jefe(a) de Mantenimiento 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Supervisor (a) </a:t>
          </a: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52402EE9-7A17-4B38-8C0A-760459C3027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Auxiliares </a:t>
          </a:r>
        </a:p>
      </dgm:t>
    </dgm:pt>
    <dgm:pt modelId="{5B902624-1BE4-4CB1-8F9B-1BC4CCC1F8C3}" type="parTrans" cxnId="{44640FE8-39A4-468B-8C87-3099873410D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268EE37D-6888-4C2E-9465-AD967A4F52AD}" type="sibTrans" cxnId="{44640FE8-39A4-468B-8C87-3099873410D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83A1D7E2-3988-4530-99E2-3CFB11017D7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Encargado (a) de </a:t>
          </a:r>
          <a:r>
            <a:rPr lang="es-ES" sz="1200" dirty="0" err="1"/>
            <a:t>Mtto</a:t>
          </a:r>
          <a:r>
            <a:rPr lang="es-ES" sz="1200" dirty="0"/>
            <a:t>.  </a:t>
          </a:r>
        </a:p>
      </dgm:t>
    </dgm:pt>
    <dgm:pt modelId="{4E4DC1DB-12AA-45DF-B274-888F9211835E}" type="parTrans" cxnId="{95BBEBEE-B916-4FF4-AAD3-5D65755A7BD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2403EC19-C8FD-42AD-81FB-75D6CB687E1E}" type="sibTrans" cxnId="{95BBEBEE-B916-4FF4-AAD3-5D65755A7BD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7D1B26C5-F54D-46B4-BD83-0A9423F1A7F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Chofer </a:t>
          </a:r>
        </a:p>
      </dgm:t>
    </dgm:pt>
    <dgm:pt modelId="{8A4F33A0-7F1C-4DEA-9939-D09E97FD670A}" type="parTrans" cxnId="{8940EB6E-536E-4CBD-9DD9-A14A9E55930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72A99120-86C9-4818-BC56-21CE4F42C7D9}" type="sibTrans" cxnId="{8940EB6E-536E-4CBD-9DD9-A14A9E55930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18453922-0A16-4548-9B08-08C9650B251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Técnicos(as) de </a:t>
          </a:r>
          <a:r>
            <a:rPr lang="es-ES" sz="1200" dirty="0" err="1"/>
            <a:t>Mtto</a:t>
          </a:r>
          <a:r>
            <a:rPr lang="es-ES" sz="1200" dirty="0"/>
            <a:t>. </a:t>
          </a:r>
        </a:p>
      </dgm:t>
    </dgm:pt>
    <dgm:pt modelId="{634EF7A0-F14B-433C-B79D-B5DDABFEBB6F}" type="parTrans" cxnId="{B15E887A-EE42-46BD-BA30-352E8BB1106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F596BE8C-56CB-4AFA-AD27-7C44BBE2E41C}" type="sibTrans" cxnId="{B15E887A-EE42-46BD-BA30-352E8BB1106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/>
        </a:p>
      </dgm:t>
    </dgm:pt>
    <dgm:pt modelId="{9BD2BB6C-391D-4DAA-8F75-9E3427477DE6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Electricista </a:t>
          </a:r>
        </a:p>
      </dgm:t>
    </dgm:pt>
    <dgm:pt modelId="{219C4110-1863-404E-83BF-65B7780C2400}" type="parTrans" cxnId="{28163CF9-69AA-4449-BF22-F2A712837489}">
      <dgm:prSet/>
      <dgm:spPr/>
      <dgm:t>
        <a:bodyPr/>
        <a:lstStyle/>
        <a:p>
          <a:endParaRPr lang="es-ES"/>
        </a:p>
      </dgm:t>
    </dgm:pt>
    <dgm:pt modelId="{07AE1728-5597-4852-89BA-EA48624E5384}" type="sibTrans" cxnId="{28163CF9-69AA-4449-BF22-F2A712837489}">
      <dgm:prSet/>
      <dgm:spPr/>
      <dgm:t>
        <a:bodyPr/>
        <a:lstStyle/>
        <a:p>
          <a:endParaRPr lang="es-ES"/>
        </a:p>
      </dgm:t>
    </dgm:pt>
    <dgm:pt modelId="{8D20190F-E2EA-4380-9B3E-DE89294A860B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Auxiliares Administrativo(as)  </a:t>
          </a:r>
        </a:p>
      </dgm:t>
    </dgm:pt>
    <dgm:pt modelId="{CA98AB20-531A-41AF-BB66-456477DE3465}" type="parTrans" cxnId="{5BD54F47-70A8-4229-96D0-B3A1828D18B6}">
      <dgm:prSet/>
      <dgm:spPr/>
      <dgm:t>
        <a:bodyPr/>
        <a:lstStyle/>
        <a:p>
          <a:endParaRPr lang="es-ES"/>
        </a:p>
      </dgm:t>
    </dgm:pt>
    <dgm:pt modelId="{D2ED1C84-0DF0-4D02-B692-13DF57DB8411}" type="sibTrans" cxnId="{5BD54F47-70A8-4229-96D0-B3A1828D18B6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</dgm:pt>
    <dgm:pt modelId="{F3875072-4B98-4B78-A29A-DAA0C13439C4}" type="pres">
      <dgm:prSet presAssocID="{31D9E308-FD56-468A-BDC3-AF409098C390}" presName="rootComposite1" presStyleCnt="0"/>
      <dgm:spPr/>
    </dgm:pt>
    <dgm:pt modelId="{C4803D58-FA5B-456B-B741-F27F33CD2471}" type="pres">
      <dgm:prSet presAssocID="{31D9E308-FD56-468A-BDC3-AF409098C390}" presName="rootText1" presStyleLbl="node0" presStyleIdx="0" presStyleCnt="1" custScaleX="233429" custScaleY="166361" custLinFactNeighborY="-23887">
        <dgm:presLayoutVars>
          <dgm:chPref val="3"/>
        </dgm:presLayoutVars>
      </dgm:prSet>
      <dgm:spPr/>
    </dgm:pt>
    <dgm:pt modelId="{30004C03-7006-49B3-992A-DE17BF4FCB31}" type="pres">
      <dgm:prSet presAssocID="{31D9E308-FD56-468A-BDC3-AF409098C390}" presName="rootConnector1" presStyleLbl="asst0" presStyleIdx="0" presStyleCnt="4"/>
      <dgm:spPr/>
    </dgm:pt>
    <dgm:pt modelId="{08CEA2C4-56B1-4665-91A4-3AE20D48BB08}" type="pres">
      <dgm:prSet presAssocID="{31D9E308-FD56-468A-BDC3-AF409098C390}" presName="hierChild2" presStyleCnt="0"/>
      <dgm:spPr/>
    </dgm:pt>
    <dgm:pt modelId="{F8FD9E1F-E9B2-49CE-801B-48B74B8700EE}" type="pres">
      <dgm:prSet presAssocID="{AE899BDE-C011-400C-B121-0ACEB4E5046A}" presName="Name37" presStyleLbl="parChTrans1D2" presStyleIdx="0" presStyleCnt="10"/>
      <dgm:spPr/>
    </dgm:pt>
    <dgm:pt modelId="{60EA21E8-CA7A-4047-B29F-DD254764C6CC}" type="pres">
      <dgm:prSet presAssocID="{250DFEDB-2ECE-47F5-8AD5-65F43BAB82FB}" presName="hierRoot2" presStyleCnt="0">
        <dgm:presLayoutVars>
          <dgm:hierBranch val="init"/>
        </dgm:presLayoutVars>
      </dgm:prSet>
      <dgm:spPr/>
    </dgm:pt>
    <dgm:pt modelId="{0282489A-CFC4-4700-8100-D399FD8A5A56}" type="pres">
      <dgm:prSet presAssocID="{250DFEDB-2ECE-47F5-8AD5-65F43BAB82FB}" presName="rootComposite" presStyleCnt="0"/>
      <dgm:spPr/>
    </dgm:pt>
    <dgm:pt modelId="{F4421598-6A98-4798-9ED8-7880840E6BA6}" type="pres">
      <dgm:prSet presAssocID="{250DFEDB-2ECE-47F5-8AD5-65F43BAB82FB}" presName="rootText" presStyleLbl="node2" presStyleIdx="0" presStyleCnt="6" custScaleX="163971" custScaleY="131408" custLinFactNeighborX="-58706" custLinFactNeighborY="-2162">
        <dgm:presLayoutVars>
          <dgm:chPref val="3"/>
        </dgm:presLayoutVars>
      </dgm:prSet>
      <dgm:spPr/>
    </dgm:pt>
    <dgm:pt modelId="{0DAD22B8-A206-4B0E-B56F-459C32AF448E}" type="pres">
      <dgm:prSet presAssocID="{250DFEDB-2ECE-47F5-8AD5-65F43BAB82FB}" presName="rootConnector" presStyleLbl="node2" presStyleIdx="0" presStyleCnt="6"/>
      <dgm:spPr/>
    </dgm:pt>
    <dgm:pt modelId="{C857B243-41D7-4C04-A599-544729F97288}" type="pres">
      <dgm:prSet presAssocID="{250DFEDB-2ECE-47F5-8AD5-65F43BAB82FB}" presName="hierChild4" presStyleCnt="0"/>
      <dgm:spPr/>
    </dgm:pt>
    <dgm:pt modelId="{3DF8F222-ACB4-4430-9404-7FFC245A47B5}" type="pres">
      <dgm:prSet presAssocID="{250DFEDB-2ECE-47F5-8AD5-65F43BAB82FB}" presName="hierChild5" presStyleCnt="0"/>
      <dgm:spPr/>
    </dgm:pt>
    <dgm:pt modelId="{A48C5461-F319-41E8-B0A1-575E0F4D144D}" type="pres">
      <dgm:prSet presAssocID="{9639AFD7-3A57-4E3C-924B-111968A50CCF}" presName="Name111" presStyleLbl="parChTrans1D3" presStyleIdx="0" presStyleCnt="12"/>
      <dgm:spPr/>
    </dgm:pt>
    <dgm:pt modelId="{837FDC94-B979-448A-A8A9-939D79EC503D}" type="pres">
      <dgm:prSet presAssocID="{EDCB8604-DABD-439D-B6D6-5868F027A84E}" presName="hierRoot3" presStyleCnt="0">
        <dgm:presLayoutVars>
          <dgm:hierBranch val="init"/>
        </dgm:presLayoutVars>
      </dgm:prSet>
      <dgm:spPr/>
    </dgm:pt>
    <dgm:pt modelId="{F3CF5E01-4D42-4929-9851-35CFCDFD60E7}" type="pres">
      <dgm:prSet presAssocID="{EDCB8604-DABD-439D-B6D6-5868F027A84E}" presName="rootComposite3" presStyleCnt="0"/>
      <dgm:spPr/>
    </dgm:pt>
    <dgm:pt modelId="{6A77AF97-5EF8-42FA-AFD5-64D4E844150B}" type="pres">
      <dgm:prSet presAssocID="{EDCB8604-DABD-439D-B6D6-5868F027A84E}" presName="rootText3" presStyleLbl="asst2" presStyleIdx="0" presStyleCnt="6" custScaleX="138418" custScaleY="100000" custLinFactX="8611" custLinFactNeighborX="100000" custLinFactNeighborY="-8523">
        <dgm:presLayoutVars>
          <dgm:chPref val="3"/>
        </dgm:presLayoutVars>
      </dgm:prSet>
      <dgm:spPr/>
    </dgm:pt>
    <dgm:pt modelId="{142B44F7-AF90-4127-A770-090B4AB5E775}" type="pres">
      <dgm:prSet presAssocID="{EDCB8604-DABD-439D-B6D6-5868F027A84E}" presName="rootConnector3" presStyleLbl="asst2" presStyleIdx="0" presStyleCnt="6"/>
      <dgm:spPr/>
    </dgm:pt>
    <dgm:pt modelId="{323288AC-5A16-4A11-8300-D87330AB7243}" type="pres">
      <dgm:prSet presAssocID="{EDCB8604-DABD-439D-B6D6-5868F027A84E}" presName="hierChild6" presStyleCnt="0"/>
      <dgm:spPr/>
    </dgm:pt>
    <dgm:pt modelId="{4A7369F7-7CC5-4684-8A37-1F2F670862C8}" type="pres">
      <dgm:prSet presAssocID="{EDCB8604-DABD-439D-B6D6-5868F027A84E}" presName="hierChild7" presStyleCnt="0"/>
      <dgm:spPr/>
    </dgm:pt>
    <dgm:pt modelId="{B0C7B81B-7A47-4587-A929-6F12CF9E3635}" type="pres">
      <dgm:prSet presAssocID="{998A7E4A-881E-4FA8-AC59-8151D676FE60}" presName="Name111" presStyleLbl="parChTrans1D3" presStyleIdx="1" presStyleCnt="12"/>
      <dgm:spPr/>
    </dgm:pt>
    <dgm:pt modelId="{F57D6EE2-18E5-4B5B-80F8-942908E306D3}" type="pres">
      <dgm:prSet presAssocID="{9FA6AD09-6E0C-4B8D-B8B7-57D068026977}" presName="hierRoot3" presStyleCnt="0">
        <dgm:presLayoutVars>
          <dgm:hierBranch val="init"/>
        </dgm:presLayoutVars>
      </dgm:prSet>
      <dgm:spPr/>
    </dgm:pt>
    <dgm:pt modelId="{6E882A23-7C43-4884-8156-590C3108EE3D}" type="pres">
      <dgm:prSet presAssocID="{9FA6AD09-6E0C-4B8D-B8B7-57D068026977}" presName="rootComposite3" presStyleCnt="0"/>
      <dgm:spPr/>
    </dgm:pt>
    <dgm:pt modelId="{51E0E464-76FE-4AD7-9F3F-972425941599}" type="pres">
      <dgm:prSet presAssocID="{9FA6AD09-6E0C-4B8D-B8B7-57D068026977}" presName="rootText3" presStyleLbl="asst2" presStyleIdx="1" presStyleCnt="6" custScaleX="138912" custScaleY="270276" custLinFactY="52225" custLinFactNeighborX="-48260" custLinFactNeighborY="100000">
        <dgm:presLayoutVars>
          <dgm:chPref val="3"/>
        </dgm:presLayoutVars>
      </dgm:prSet>
      <dgm:spPr/>
    </dgm:pt>
    <dgm:pt modelId="{53B5D75C-13CF-419B-9960-5E7F145C9B8C}" type="pres">
      <dgm:prSet presAssocID="{9FA6AD09-6E0C-4B8D-B8B7-57D068026977}" presName="rootConnector3" presStyleLbl="asst2" presStyleIdx="1" presStyleCnt="6"/>
      <dgm:spPr/>
    </dgm:pt>
    <dgm:pt modelId="{DED09C4D-6675-4E64-B29B-E29CFF910BE9}" type="pres">
      <dgm:prSet presAssocID="{9FA6AD09-6E0C-4B8D-B8B7-57D068026977}" presName="hierChild6" presStyleCnt="0"/>
      <dgm:spPr/>
    </dgm:pt>
    <dgm:pt modelId="{14578C14-EF5A-47C3-BC63-BAA50553B222}" type="pres">
      <dgm:prSet presAssocID="{9FA6AD09-6E0C-4B8D-B8B7-57D068026977}" presName="hierChild7" presStyleCnt="0"/>
      <dgm:spPr/>
    </dgm:pt>
    <dgm:pt modelId="{0BD19692-C1FC-413E-8EB1-C7E263DD4014}" type="pres">
      <dgm:prSet presAssocID="{88742AB7-A8DA-46DA-B5C5-FC04572C26FF}" presName="Name37" presStyleLbl="parChTrans1D2" presStyleIdx="1" presStyleCnt="10"/>
      <dgm:spPr/>
    </dgm:pt>
    <dgm:pt modelId="{40356FA1-A621-4BB5-9178-C4BF665BAD51}" type="pres">
      <dgm:prSet presAssocID="{4524CD28-99D2-4C2D-81E1-8DECE4193B31}" presName="hierRoot2" presStyleCnt="0">
        <dgm:presLayoutVars>
          <dgm:hierBranch val="init"/>
        </dgm:presLayoutVars>
      </dgm:prSet>
      <dgm:spPr/>
    </dgm:pt>
    <dgm:pt modelId="{B8F9AD0E-CB7A-42EF-AB4A-4C74051DDF6C}" type="pres">
      <dgm:prSet presAssocID="{4524CD28-99D2-4C2D-81E1-8DECE4193B31}" presName="rootComposite" presStyleCnt="0"/>
      <dgm:spPr/>
    </dgm:pt>
    <dgm:pt modelId="{120B300C-E4EF-4580-8431-B25992D8D4EF}" type="pres">
      <dgm:prSet presAssocID="{4524CD28-99D2-4C2D-81E1-8DECE4193B31}" presName="rootText" presStyleLbl="node2" presStyleIdx="1" presStyleCnt="6" custScaleX="175593" custScaleY="139368" custLinFactX="-16177" custLinFactNeighborX="-100000" custLinFactNeighborY="-1123">
        <dgm:presLayoutVars>
          <dgm:chPref val="3"/>
        </dgm:presLayoutVars>
      </dgm:prSet>
      <dgm:spPr/>
    </dgm:pt>
    <dgm:pt modelId="{70E8357A-0005-4864-BDD7-8F8137B542C9}" type="pres">
      <dgm:prSet presAssocID="{4524CD28-99D2-4C2D-81E1-8DECE4193B31}" presName="rootConnector" presStyleLbl="node2" presStyleIdx="1" presStyleCnt="6"/>
      <dgm:spPr/>
    </dgm:pt>
    <dgm:pt modelId="{2E9F76D5-DCE5-48AC-9D0B-80BA32F5731A}" type="pres">
      <dgm:prSet presAssocID="{4524CD28-99D2-4C2D-81E1-8DECE4193B31}" presName="hierChild4" presStyleCnt="0"/>
      <dgm:spPr/>
    </dgm:pt>
    <dgm:pt modelId="{71C8724A-5818-4F3C-A6E6-7CFCB43913DF}" type="pres">
      <dgm:prSet presAssocID="{4524CD28-99D2-4C2D-81E1-8DECE4193B31}" presName="hierChild5" presStyleCnt="0"/>
      <dgm:spPr/>
    </dgm:pt>
    <dgm:pt modelId="{5727D6DA-6B5B-47E9-B2BB-236CD7B32185}" type="pres">
      <dgm:prSet presAssocID="{295B30A1-7675-4101-96AF-CCFBA225F27C}" presName="Name111" presStyleLbl="parChTrans1D3" presStyleIdx="2" presStyleCnt="12"/>
      <dgm:spPr/>
    </dgm:pt>
    <dgm:pt modelId="{865A68BA-C4E8-431C-9936-CF4CF591F35D}" type="pres">
      <dgm:prSet presAssocID="{50D3D538-EFE6-4604-989C-F10BE875667D}" presName="hierRoot3" presStyleCnt="0">
        <dgm:presLayoutVars>
          <dgm:hierBranch val="init"/>
        </dgm:presLayoutVars>
      </dgm:prSet>
      <dgm:spPr/>
    </dgm:pt>
    <dgm:pt modelId="{BA6F9726-1BFB-432B-8245-F9604F2A574F}" type="pres">
      <dgm:prSet presAssocID="{50D3D538-EFE6-4604-989C-F10BE875667D}" presName="rootComposite3" presStyleCnt="0"/>
      <dgm:spPr/>
    </dgm:pt>
    <dgm:pt modelId="{1DEF45BD-05CB-42B2-945F-DC17BAE1789C}" type="pres">
      <dgm:prSet presAssocID="{50D3D538-EFE6-4604-989C-F10BE875667D}" presName="rootText3" presStyleLbl="asst2" presStyleIdx="2" presStyleCnt="6" custScaleX="98944" custScaleY="132727" custLinFactNeighborX="26621" custLinFactNeighborY="3093">
        <dgm:presLayoutVars>
          <dgm:chPref val="3"/>
        </dgm:presLayoutVars>
      </dgm:prSet>
      <dgm:spPr/>
    </dgm:pt>
    <dgm:pt modelId="{4D45D3E1-871C-46B3-B89E-9DD6DB48162F}" type="pres">
      <dgm:prSet presAssocID="{50D3D538-EFE6-4604-989C-F10BE875667D}" presName="rootConnector3" presStyleLbl="asst2" presStyleIdx="2" presStyleCnt="6"/>
      <dgm:spPr/>
    </dgm:pt>
    <dgm:pt modelId="{F5740D79-537F-4C48-8E1D-FB3C3EE6086E}" type="pres">
      <dgm:prSet presAssocID="{50D3D538-EFE6-4604-989C-F10BE875667D}" presName="hierChild6" presStyleCnt="0"/>
      <dgm:spPr/>
    </dgm:pt>
    <dgm:pt modelId="{C90D2348-3CF5-4923-96BC-76BDAD3D4C10}" type="pres">
      <dgm:prSet presAssocID="{50D3D538-EFE6-4604-989C-F10BE875667D}" presName="hierChild7" presStyleCnt="0"/>
      <dgm:spPr/>
    </dgm:pt>
    <dgm:pt modelId="{A03B35FB-C0F8-4BFD-B696-2E1FB630FCA5}" type="pres">
      <dgm:prSet presAssocID="{465E8A20-8E89-40AD-9072-C4994EA5E7CF}" presName="Name37" presStyleLbl="parChTrans1D2" presStyleIdx="2" presStyleCnt="10"/>
      <dgm:spPr/>
    </dgm:pt>
    <dgm:pt modelId="{6C429E4F-168A-4A84-A81F-0D89C98EAFCA}" type="pres">
      <dgm:prSet presAssocID="{54F6105A-6F43-4B0A-A380-6A286E6F1B6A}" presName="hierRoot2" presStyleCnt="0">
        <dgm:presLayoutVars>
          <dgm:hierBranch val="init"/>
        </dgm:presLayoutVars>
      </dgm:prSet>
      <dgm:spPr/>
    </dgm:pt>
    <dgm:pt modelId="{312637B2-5314-472A-85CD-A9F3C20C2BAB}" type="pres">
      <dgm:prSet presAssocID="{54F6105A-6F43-4B0A-A380-6A286E6F1B6A}" presName="rootComposite" presStyleCnt="0"/>
      <dgm:spPr/>
    </dgm:pt>
    <dgm:pt modelId="{7A4D6599-6A10-40D0-A11F-1938E06F6AF5}" type="pres">
      <dgm:prSet presAssocID="{54F6105A-6F43-4B0A-A380-6A286E6F1B6A}" presName="rootText" presStyleLbl="node2" presStyleIdx="2" presStyleCnt="6" custScaleX="170150" custScaleY="138145" custLinFactX="-9062" custLinFactNeighborX="-100000" custLinFactNeighborY="-1632">
        <dgm:presLayoutVars>
          <dgm:chPref val="3"/>
        </dgm:presLayoutVars>
      </dgm:prSet>
      <dgm:spPr/>
    </dgm:pt>
    <dgm:pt modelId="{550FB8D6-BA8C-42D8-B72A-43DA33F05058}" type="pres">
      <dgm:prSet presAssocID="{54F6105A-6F43-4B0A-A380-6A286E6F1B6A}" presName="rootConnector" presStyleLbl="node2" presStyleIdx="2" presStyleCnt="6"/>
      <dgm:spPr/>
    </dgm:pt>
    <dgm:pt modelId="{B2DA84A2-2EAB-4252-9EC8-EB12F879E75C}" type="pres">
      <dgm:prSet presAssocID="{54F6105A-6F43-4B0A-A380-6A286E6F1B6A}" presName="hierChild4" presStyleCnt="0"/>
      <dgm:spPr/>
    </dgm:pt>
    <dgm:pt modelId="{332BBAB5-799F-4BD9-B774-901B74E773D3}" type="pres">
      <dgm:prSet presAssocID="{54F6105A-6F43-4B0A-A380-6A286E6F1B6A}" presName="hierChild5" presStyleCnt="0"/>
      <dgm:spPr/>
    </dgm:pt>
    <dgm:pt modelId="{8D5D0F5E-47AA-4D41-AA6A-6C3CBA1517D0}" type="pres">
      <dgm:prSet presAssocID="{7E19B988-1375-437B-B26C-0DE0578813B4}" presName="Name111" presStyleLbl="parChTrans1D3" presStyleIdx="3" presStyleCnt="12"/>
      <dgm:spPr/>
    </dgm:pt>
    <dgm:pt modelId="{7A1157E2-AA44-4E9D-8AB9-BEBE1E98F8F8}" type="pres">
      <dgm:prSet presAssocID="{0AA718B0-79BE-4E32-9C55-3E1E0F7131F6}" presName="hierRoot3" presStyleCnt="0">
        <dgm:presLayoutVars>
          <dgm:hierBranch val="init"/>
        </dgm:presLayoutVars>
      </dgm:prSet>
      <dgm:spPr/>
    </dgm:pt>
    <dgm:pt modelId="{9A2FC14B-1D9D-49F8-9AA8-915A79090603}" type="pres">
      <dgm:prSet presAssocID="{0AA718B0-79BE-4E32-9C55-3E1E0F7131F6}" presName="rootComposite3" presStyleCnt="0"/>
      <dgm:spPr/>
    </dgm:pt>
    <dgm:pt modelId="{C9499DC7-935F-46E7-8A81-FF045375B427}" type="pres">
      <dgm:prSet presAssocID="{0AA718B0-79BE-4E32-9C55-3E1E0F7131F6}" presName="rootText3" presStyleLbl="asst2" presStyleIdx="3" presStyleCnt="6" custScaleX="104400" custScaleY="127026" custLinFactNeighborX="22213">
        <dgm:presLayoutVars>
          <dgm:chPref val="3"/>
        </dgm:presLayoutVars>
      </dgm:prSet>
      <dgm:spPr/>
    </dgm:pt>
    <dgm:pt modelId="{BE1CCD37-2219-40EA-BD63-9366AE781677}" type="pres">
      <dgm:prSet presAssocID="{0AA718B0-79BE-4E32-9C55-3E1E0F7131F6}" presName="rootConnector3" presStyleLbl="asst2" presStyleIdx="3" presStyleCnt="6"/>
      <dgm:spPr/>
    </dgm:pt>
    <dgm:pt modelId="{FFCAB037-7C45-4E39-9FE4-23ED9CCCF504}" type="pres">
      <dgm:prSet presAssocID="{0AA718B0-79BE-4E32-9C55-3E1E0F7131F6}" presName="hierChild6" presStyleCnt="0"/>
      <dgm:spPr/>
    </dgm:pt>
    <dgm:pt modelId="{6AC6E3FA-4C38-4E32-919E-A5C909B0C340}" type="pres">
      <dgm:prSet presAssocID="{0AA718B0-79BE-4E32-9C55-3E1E0F7131F6}" presName="hierChild7" presStyleCnt="0"/>
      <dgm:spPr/>
    </dgm:pt>
    <dgm:pt modelId="{7CEEF3B1-2DE4-4544-8C4E-136E8EA2B745}" type="pres">
      <dgm:prSet presAssocID="{3E68D058-8798-4543-BF37-4F0A42D378A4}" presName="Name37" presStyleLbl="parChTrans1D2" presStyleIdx="3" presStyleCnt="10"/>
      <dgm:spPr/>
    </dgm:pt>
    <dgm:pt modelId="{BC0CFAA4-345C-4CEF-A3D5-4A591D37C7F5}" type="pres">
      <dgm:prSet presAssocID="{CA67AB4E-F34C-41C2-867E-F5A11B958536}" presName="hierRoot2" presStyleCnt="0">
        <dgm:presLayoutVars>
          <dgm:hierBranch val="init"/>
        </dgm:presLayoutVars>
      </dgm:prSet>
      <dgm:spPr/>
    </dgm:pt>
    <dgm:pt modelId="{9E433B23-693A-431A-B76E-19800D86DBF3}" type="pres">
      <dgm:prSet presAssocID="{CA67AB4E-F34C-41C2-867E-F5A11B958536}" presName="rootComposite" presStyleCnt="0"/>
      <dgm:spPr/>
    </dgm:pt>
    <dgm:pt modelId="{15EC2307-5441-462E-9C0F-48FA76DE429A}" type="pres">
      <dgm:prSet presAssocID="{CA67AB4E-F34C-41C2-867E-F5A11B958536}" presName="rootText" presStyleLbl="node2" presStyleIdx="3" presStyleCnt="6" custScaleX="127079" custScaleY="158262" custLinFactNeighborX="-95991" custLinFactNeighborY="-1975">
        <dgm:presLayoutVars>
          <dgm:chPref val="3"/>
        </dgm:presLayoutVars>
      </dgm:prSet>
      <dgm:spPr/>
    </dgm:pt>
    <dgm:pt modelId="{65CD1ADC-8217-4B9B-9291-8BDA9A424A0B}" type="pres">
      <dgm:prSet presAssocID="{CA67AB4E-F34C-41C2-867E-F5A11B958536}" presName="rootConnector" presStyleLbl="node2" presStyleIdx="3" presStyleCnt="6"/>
      <dgm:spPr/>
    </dgm:pt>
    <dgm:pt modelId="{C42821EF-E7C8-42B9-8341-950B9EF52088}" type="pres">
      <dgm:prSet presAssocID="{CA67AB4E-F34C-41C2-867E-F5A11B958536}" presName="hierChild4" presStyleCnt="0"/>
      <dgm:spPr/>
    </dgm:pt>
    <dgm:pt modelId="{4661FE75-D31F-4EEA-ADB1-14E737B20391}" type="pres">
      <dgm:prSet presAssocID="{CA67AB4E-F34C-41C2-867E-F5A11B958536}" presName="hierChild5" presStyleCnt="0"/>
      <dgm:spPr/>
    </dgm:pt>
    <dgm:pt modelId="{04EFBF23-F248-4616-B7C2-C39B1C8EB95B}" type="pres">
      <dgm:prSet presAssocID="{79B587A7-591E-4951-974C-49AE879D54F3}" presName="Name111" presStyleLbl="parChTrans1D3" presStyleIdx="4" presStyleCnt="12"/>
      <dgm:spPr/>
    </dgm:pt>
    <dgm:pt modelId="{CDF3CCD0-0FEA-4D68-86F1-3DDFA3880770}" type="pres">
      <dgm:prSet presAssocID="{CB5762D8-3E0C-498C-A28E-7D2A979D77FC}" presName="hierRoot3" presStyleCnt="0">
        <dgm:presLayoutVars>
          <dgm:hierBranch val="init"/>
        </dgm:presLayoutVars>
      </dgm:prSet>
      <dgm:spPr/>
    </dgm:pt>
    <dgm:pt modelId="{32DE3DDD-03BC-4D3B-A8C7-F38CE02EA56B}" type="pres">
      <dgm:prSet presAssocID="{CB5762D8-3E0C-498C-A28E-7D2A979D77FC}" presName="rootComposite3" presStyleCnt="0"/>
      <dgm:spPr/>
    </dgm:pt>
    <dgm:pt modelId="{4775466A-A6B7-4AEF-A444-6D6A1A5F2DC7}" type="pres">
      <dgm:prSet presAssocID="{CB5762D8-3E0C-498C-A28E-7D2A979D77FC}" presName="rootText3" presStyleLbl="asst2" presStyleIdx="4" presStyleCnt="6" custScaleX="123543" custScaleY="134023" custLinFactNeighborX="53833" custLinFactNeighborY="-8457">
        <dgm:presLayoutVars>
          <dgm:chPref val="3"/>
        </dgm:presLayoutVars>
      </dgm:prSet>
      <dgm:spPr/>
    </dgm:pt>
    <dgm:pt modelId="{68CE0EF2-3C9B-4235-867A-E4F2FBDB48BC}" type="pres">
      <dgm:prSet presAssocID="{CB5762D8-3E0C-498C-A28E-7D2A979D77FC}" presName="rootConnector3" presStyleLbl="asst2" presStyleIdx="4" presStyleCnt="6"/>
      <dgm:spPr/>
    </dgm:pt>
    <dgm:pt modelId="{76DC9F0E-96F7-46CE-B7F9-7CB8C10B3E33}" type="pres">
      <dgm:prSet presAssocID="{CB5762D8-3E0C-498C-A28E-7D2A979D77FC}" presName="hierChild6" presStyleCnt="0"/>
      <dgm:spPr/>
    </dgm:pt>
    <dgm:pt modelId="{F9A649BC-25BF-4936-81D8-D52AB3E81004}" type="pres">
      <dgm:prSet presAssocID="{CB5762D8-3E0C-498C-A28E-7D2A979D77FC}" presName="hierChild7" presStyleCnt="0"/>
      <dgm:spPr/>
    </dgm:pt>
    <dgm:pt modelId="{A193D66E-F7C1-4716-B5A8-872BE43CE221}" type="pres">
      <dgm:prSet presAssocID="{6D5D90F1-9B1C-4773-BB6F-0A324D34F352}" presName="Name37" presStyleLbl="parChTrans1D2" presStyleIdx="4" presStyleCnt="10"/>
      <dgm:spPr/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</dgm:pt>
    <dgm:pt modelId="{335598FD-B12A-43E3-A9C3-1A641F16F96C}" type="pres">
      <dgm:prSet presAssocID="{C4D42090-4336-4BDB-83A8-F8036493172D}" presName="rootComposite" presStyleCnt="0"/>
      <dgm:spPr/>
    </dgm:pt>
    <dgm:pt modelId="{5BADFE7C-CBFC-4936-89D0-DA7FDF2BC459}" type="pres">
      <dgm:prSet presAssocID="{C4D42090-4336-4BDB-83A8-F8036493172D}" presName="rootText" presStyleLbl="node2" presStyleIdx="4" presStyleCnt="6" custScaleX="142672" custScaleY="161985" custLinFactNeighborX="-96829" custLinFactNeighborY="-1452">
        <dgm:presLayoutVars>
          <dgm:chPref val="3"/>
        </dgm:presLayoutVars>
      </dgm:prSet>
      <dgm:spPr/>
    </dgm:pt>
    <dgm:pt modelId="{56835FD2-1236-4205-BAE1-C285F11E36D2}" type="pres">
      <dgm:prSet presAssocID="{C4D42090-4336-4BDB-83A8-F8036493172D}" presName="rootConnector" presStyleLbl="node2" presStyleIdx="4" presStyleCnt="6"/>
      <dgm:spPr/>
    </dgm:pt>
    <dgm:pt modelId="{8B0987E6-FADD-4057-8D53-EEA932E141F3}" type="pres">
      <dgm:prSet presAssocID="{C4D42090-4336-4BDB-83A8-F8036493172D}" presName="hierChild4" presStyleCnt="0"/>
      <dgm:spPr/>
    </dgm:pt>
    <dgm:pt modelId="{BDA6D5BE-8D8D-42E7-ACB4-0ECA9AEE8B7F}" type="pres">
      <dgm:prSet presAssocID="{C4D42090-4336-4BDB-83A8-F8036493172D}" presName="hierChild5" presStyleCnt="0"/>
      <dgm:spPr/>
    </dgm:pt>
    <dgm:pt modelId="{EC53BD47-E744-4729-9137-8586DBEBA01E}" type="pres">
      <dgm:prSet presAssocID="{21DBD075-13CB-4D1E-9ED5-D5D68104E061}" presName="Name111" presStyleLbl="parChTrans1D3" presStyleIdx="5" presStyleCnt="12"/>
      <dgm:spPr/>
    </dgm:pt>
    <dgm:pt modelId="{8810D311-BB83-43D8-A259-FD8148AA0F3B}" type="pres">
      <dgm:prSet presAssocID="{B1811CE8-5914-4948-A4AA-CB08D8A8D2B5}" presName="hierRoot3" presStyleCnt="0">
        <dgm:presLayoutVars>
          <dgm:hierBranch val="init"/>
        </dgm:presLayoutVars>
      </dgm:prSet>
      <dgm:spPr/>
    </dgm:pt>
    <dgm:pt modelId="{58DCB579-3569-4C79-BD9F-5E09984CB740}" type="pres">
      <dgm:prSet presAssocID="{B1811CE8-5914-4948-A4AA-CB08D8A8D2B5}" presName="rootComposite3" presStyleCnt="0"/>
      <dgm:spPr/>
    </dgm:pt>
    <dgm:pt modelId="{D73DDA5E-4B2C-4FFE-AA15-FA7AA9C69331}" type="pres">
      <dgm:prSet presAssocID="{B1811CE8-5914-4948-A4AA-CB08D8A8D2B5}" presName="rootText3" presStyleLbl="asst2" presStyleIdx="5" presStyleCnt="6" custScaleX="113869" custScaleY="121377" custLinFactNeighborX="41537" custLinFactNeighborY="-9044">
        <dgm:presLayoutVars>
          <dgm:chPref val="3"/>
        </dgm:presLayoutVars>
      </dgm:prSet>
      <dgm:spPr/>
    </dgm:pt>
    <dgm:pt modelId="{D867A64B-A4E2-46B5-8B77-E66E70F12C21}" type="pres">
      <dgm:prSet presAssocID="{B1811CE8-5914-4948-A4AA-CB08D8A8D2B5}" presName="rootConnector3" presStyleLbl="asst2" presStyleIdx="5" presStyleCnt="6"/>
      <dgm:spPr/>
    </dgm:pt>
    <dgm:pt modelId="{335FC0EE-3B7D-4C7A-8DEB-7A7034646E93}" type="pres">
      <dgm:prSet presAssocID="{B1811CE8-5914-4948-A4AA-CB08D8A8D2B5}" presName="hierChild6" presStyleCnt="0"/>
      <dgm:spPr/>
    </dgm:pt>
    <dgm:pt modelId="{BBC9B793-ED0A-4E10-8D95-8769E8B1BB94}" type="pres">
      <dgm:prSet presAssocID="{B1811CE8-5914-4948-A4AA-CB08D8A8D2B5}" presName="hierChild7" presStyleCnt="0"/>
      <dgm:spPr/>
    </dgm:pt>
    <dgm:pt modelId="{E0C3D0B1-4524-47CD-A1F5-C8C2089D8DF5}" type="pres">
      <dgm:prSet presAssocID="{2D02854D-1168-4B1B-8DEC-C728BDE4FE56}" presName="Name37" presStyleLbl="parChTrans1D2" presStyleIdx="5" presStyleCnt="10"/>
      <dgm:spPr/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</dgm:pt>
    <dgm:pt modelId="{0FA1AF56-5AAC-441C-BCA3-7A986A4A3B11}" type="pres">
      <dgm:prSet presAssocID="{E58321FD-8EBA-4BC1-8D2C-EDFC25DFE6EA}" presName="rootComposite" presStyleCnt="0"/>
      <dgm:spPr/>
    </dgm:pt>
    <dgm:pt modelId="{18554ECE-BAFD-4A7E-BFFF-136C5C963009}" type="pres">
      <dgm:prSet presAssocID="{E58321FD-8EBA-4BC1-8D2C-EDFC25DFE6EA}" presName="rootText" presStyleLbl="node2" presStyleIdx="5" presStyleCnt="6" custScaleX="146358" custScaleY="146387" custLinFactNeighborX="-4816" custLinFactNeighborY="-4708">
        <dgm:presLayoutVars>
          <dgm:chPref val="3"/>
        </dgm:presLayoutVars>
      </dgm:prSet>
      <dgm:spPr/>
    </dgm:pt>
    <dgm:pt modelId="{A290F745-1B0D-4EA5-BEF9-697FA05726A5}" type="pres">
      <dgm:prSet presAssocID="{E58321FD-8EBA-4BC1-8D2C-EDFC25DFE6EA}" presName="rootConnector" presStyleLbl="node2" presStyleIdx="5" presStyleCnt="6"/>
      <dgm:spPr/>
    </dgm:pt>
    <dgm:pt modelId="{C95BB719-90F1-4E2E-B047-78A8B5D5DE5B}" type="pres">
      <dgm:prSet presAssocID="{E58321FD-8EBA-4BC1-8D2C-EDFC25DFE6EA}" presName="hierChild4" presStyleCnt="0"/>
      <dgm:spPr/>
    </dgm:pt>
    <dgm:pt modelId="{8920DA23-41CE-43D3-89A1-0044E2618188}" type="pres">
      <dgm:prSet presAssocID="{D182D233-44D6-4DDD-AA7E-D418BE63B347}" presName="Name48" presStyleLbl="parChTrans1D3" presStyleIdx="6" presStyleCnt="12"/>
      <dgm:spPr/>
    </dgm:pt>
    <dgm:pt modelId="{EF287011-89B3-4858-B062-25666710B728}" type="pres">
      <dgm:prSet presAssocID="{CD05C063-D6ED-412B-99C2-01D04919C6B7}" presName="hierRoot2" presStyleCnt="0">
        <dgm:presLayoutVars>
          <dgm:hierBranch val="init"/>
        </dgm:presLayoutVars>
      </dgm:prSet>
      <dgm:spPr/>
    </dgm:pt>
    <dgm:pt modelId="{9850B616-61A8-44D3-9347-A391B17C0596}" type="pres">
      <dgm:prSet presAssocID="{CD05C063-D6ED-412B-99C2-01D04919C6B7}" presName="rootComposite" presStyleCnt="0"/>
      <dgm:spPr/>
    </dgm:pt>
    <dgm:pt modelId="{3228B8C3-D148-42C8-8920-4D25A3ADED7C}" type="pres">
      <dgm:prSet presAssocID="{CD05C063-D6ED-412B-99C2-01D04919C6B7}" presName="rootText" presStyleLbl="node3" presStyleIdx="0" presStyleCnt="6" custScaleX="114224" custScaleY="125911" custLinFactNeighborX="10048" custLinFactNeighborY="4406">
        <dgm:presLayoutVars>
          <dgm:chPref val="3"/>
        </dgm:presLayoutVars>
      </dgm:prSet>
      <dgm:spPr/>
    </dgm:pt>
    <dgm:pt modelId="{C2346C5E-D4D5-4FA8-A6D0-7FAC9E781497}" type="pres">
      <dgm:prSet presAssocID="{CD05C063-D6ED-412B-99C2-01D04919C6B7}" presName="rootConnector" presStyleLbl="node3" presStyleIdx="0" presStyleCnt="6"/>
      <dgm:spPr/>
    </dgm:pt>
    <dgm:pt modelId="{D6FF5D67-1BA6-4CF6-BA2F-800A9EBB4EBC}" type="pres">
      <dgm:prSet presAssocID="{CD05C063-D6ED-412B-99C2-01D04919C6B7}" presName="hierChild4" presStyleCnt="0"/>
      <dgm:spPr/>
    </dgm:pt>
    <dgm:pt modelId="{7FEC0DA4-1554-49F0-AC15-2D7E5FA5D8E8}" type="pres">
      <dgm:prSet presAssocID="{CD05C063-D6ED-412B-99C2-01D04919C6B7}" presName="hierChild5" presStyleCnt="0"/>
      <dgm:spPr/>
    </dgm:pt>
    <dgm:pt modelId="{876A7029-D384-46D9-872F-227EFEE7F31D}" type="pres">
      <dgm:prSet presAssocID="{5B902624-1BE4-4CB1-8F9B-1BC4CCC1F8C3}" presName="Name48" presStyleLbl="parChTrans1D3" presStyleIdx="7" presStyleCnt="12"/>
      <dgm:spPr/>
    </dgm:pt>
    <dgm:pt modelId="{AE6EF3EF-2DB8-4753-A2B4-DBDCD4F28ADB}" type="pres">
      <dgm:prSet presAssocID="{52402EE9-7A17-4B38-8C0A-760459C30279}" presName="hierRoot2" presStyleCnt="0">
        <dgm:presLayoutVars>
          <dgm:hierBranch val="init"/>
        </dgm:presLayoutVars>
      </dgm:prSet>
      <dgm:spPr/>
    </dgm:pt>
    <dgm:pt modelId="{0BEB3FED-C64B-47E1-B00D-4A697FE490FB}" type="pres">
      <dgm:prSet presAssocID="{52402EE9-7A17-4B38-8C0A-760459C30279}" presName="rootComposite" presStyleCnt="0"/>
      <dgm:spPr/>
    </dgm:pt>
    <dgm:pt modelId="{C723AA8A-74A1-4F5D-B04B-1BA3AEFF8FEF}" type="pres">
      <dgm:prSet presAssocID="{52402EE9-7A17-4B38-8C0A-760459C30279}" presName="rootText" presStyleLbl="node3" presStyleIdx="1" presStyleCnt="6" custScaleX="123340" custScaleY="119455" custLinFactNeighborY="7592">
        <dgm:presLayoutVars>
          <dgm:chPref val="3"/>
        </dgm:presLayoutVars>
      </dgm:prSet>
      <dgm:spPr/>
    </dgm:pt>
    <dgm:pt modelId="{167288D2-A5F1-4D9E-AA0A-EC03FB3B51CD}" type="pres">
      <dgm:prSet presAssocID="{52402EE9-7A17-4B38-8C0A-760459C30279}" presName="rootConnector" presStyleLbl="node3" presStyleIdx="1" presStyleCnt="6"/>
      <dgm:spPr/>
    </dgm:pt>
    <dgm:pt modelId="{04934AF2-DD9B-4C52-B83F-0F4357763B27}" type="pres">
      <dgm:prSet presAssocID="{52402EE9-7A17-4B38-8C0A-760459C30279}" presName="hierChild4" presStyleCnt="0"/>
      <dgm:spPr/>
    </dgm:pt>
    <dgm:pt modelId="{47B8BB8B-C9FB-4768-BBF9-529790DF200A}" type="pres">
      <dgm:prSet presAssocID="{52402EE9-7A17-4B38-8C0A-760459C30279}" presName="hierChild5" presStyleCnt="0"/>
      <dgm:spPr/>
    </dgm:pt>
    <dgm:pt modelId="{F14CB3B5-47FE-4C34-933B-2120D93A5027}" type="pres">
      <dgm:prSet presAssocID="{219C4110-1863-404E-83BF-65B7780C2400}" presName="Name48" presStyleLbl="parChTrans1D3" presStyleIdx="8" presStyleCnt="12"/>
      <dgm:spPr/>
    </dgm:pt>
    <dgm:pt modelId="{561F7305-A131-43D9-962C-6F17BA2C8080}" type="pres">
      <dgm:prSet presAssocID="{9BD2BB6C-391D-4DAA-8F75-9E3427477DE6}" presName="hierRoot2" presStyleCnt="0">
        <dgm:presLayoutVars>
          <dgm:hierBranch val="init"/>
        </dgm:presLayoutVars>
      </dgm:prSet>
      <dgm:spPr/>
    </dgm:pt>
    <dgm:pt modelId="{B383F44D-3184-4CEA-86B6-10D497BA48A8}" type="pres">
      <dgm:prSet presAssocID="{9BD2BB6C-391D-4DAA-8F75-9E3427477DE6}" presName="rootComposite" presStyleCnt="0"/>
      <dgm:spPr/>
    </dgm:pt>
    <dgm:pt modelId="{CD8F6310-8CDB-4548-B731-92E9EFEF8454}" type="pres">
      <dgm:prSet presAssocID="{9BD2BB6C-391D-4DAA-8F75-9E3427477DE6}" presName="rootText" presStyleLbl="node3" presStyleIdx="2" presStyleCnt="6" custScaleX="123340" custScaleY="125286" custLinFactX="48918" custLinFactNeighborX="100000" custLinFactNeighborY="7635">
        <dgm:presLayoutVars>
          <dgm:chPref val="3"/>
        </dgm:presLayoutVars>
      </dgm:prSet>
      <dgm:spPr/>
    </dgm:pt>
    <dgm:pt modelId="{15AC16C2-5A39-4B42-B7C2-F37E06609684}" type="pres">
      <dgm:prSet presAssocID="{9BD2BB6C-391D-4DAA-8F75-9E3427477DE6}" presName="rootConnector" presStyleLbl="node3" presStyleIdx="2" presStyleCnt="6"/>
      <dgm:spPr/>
    </dgm:pt>
    <dgm:pt modelId="{B75B8190-D540-464E-8AE3-503CC2D64A38}" type="pres">
      <dgm:prSet presAssocID="{9BD2BB6C-391D-4DAA-8F75-9E3427477DE6}" presName="hierChild4" presStyleCnt="0"/>
      <dgm:spPr/>
    </dgm:pt>
    <dgm:pt modelId="{C85F113E-84B8-4929-914D-22036113F79F}" type="pres">
      <dgm:prSet presAssocID="{9BD2BB6C-391D-4DAA-8F75-9E3427477DE6}" presName="hierChild5" presStyleCnt="0"/>
      <dgm:spPr/>
    </dgm:pt>
    <dgm:pt modelId="{DC1DFF37-994D-42BE-A19D-C0EB9BE903B4}" type="pres">
      <dgm:prSet presAssocID="{4E4DC1DB-12AA-45DF-B274-888F9211835E}" presName="Name48" presStyleLbl="parChTrans1D3" presStyleIdx="9" presStyleCnt="12"/>
      <dgm:spPr/>
    </dgm:pt>
    <dgm:pt modelId="{F5D05F11-08A6-4E06-A7B5-C99DEE9DDB78}" type="pres">
      <dgm:prSet presAssocID="{83A1D7E2-3988-4530-99E2-3CFB11017D77}" presName="hierRoot2" presStyleCnt="0">
        <dgm:presLayoutVars>
          <dgm:hierBranch val="init"/>
        </dgm:presLayoutVars>
      </dgm:prSet>
      <dgm:spPr/>
    </dgm:pt>
    <dgm:pt modelId="{E33AAD65-0F10-48FE-B650-0D0E11D0AFDF}" type="pres">
      <dgm:prSet presAssocID="{83A1D7E2-3988-4530-99E2-3CFB11017D77}" presName="rootComposite" presStyleCnt="0"/>
      <dgm:spPr/>
    </dgm:pt>
    <dgm:pt modelId="{250E78D0-49B1-47AD-91D3-25BE2FC1D164}" type="pres">
      <dgm:prSet presAssocID="{83A1D7E2-3988-4530-99E2-3CFB11017D77}" presName="rootText" presStyleLbl="node3" presStyleIdx="3" presStyleCnt="6" custScaleX="107112" custScaleY="138152" custLinFactX="-32953" custLinFactNeighborX="-100000" custLinFactNeighborY="182">
        <dgm:presLayoutVars>
          <dgm:chPref val="3"/>
        </dgm:presLayoutVars>
      </dgm:prSet>
      <dgm:spPr/>
    </dgm:pt>
    <dgm:pt modelId="{B0C7852C-8504-48D5-B546-46BF8B989BBA}" type="pres">
      <dgm:prSet presAssocID="{83A1D7E2-3988-4530-99E2-3CFB11017D77}" presName="rootConnector" presStyleLbl="node3" presStyleIdx="3" presStyleCnt="6"/>
      <dgm:spPr/>
    </dgm:pt>
    <dgm:pt modelId="{3EC67C08-B78F-4A8E-9227-638EE8434EF4}" type="pres">
      <dgm:prSet presAssocID="{83A1D7E2-3988-4530-99E2-3CFB11017D77}" presName="hierChild4" presStyleCnt="0"/>
      <dgm:spPr/>
    </dgm:pt>
    <dgm:pt modelId="{B5D4C5D5-FAE8-43DF-8771-A262AA3FEC6C}" type="pres">
      <dgm:prSet presAssocID="{83A1D7E2-3988-4530-99E2-3CFB11017D77}" presName="hierChild5" presStyleCnt="0"/>
      <dgm:spPr/>
    </dgm:pt>
    <dgm:pt modelId="{BB80299E-C6E4-4762-B450-2A973DE6366A}" type="pres">
      <dgm:prSet presAssocID="{8A4F33A0-7F1C-4DEA-9939-D09E97FD670A}" presName="Name48" presStyleLbl="parChTrans1D3" presStyleIdx="10" presStyleCnt="12"/>
      <dgm:spPr/>
    </dgm:pt>
    <dgm:pt modelId="{FC104742-273E-42DC-8C93-2AFCF77E69EF}" type="pres">
      <dgm:prSet presAssocID="{7D1B26C5-F54D-46B4-BD83-0A9423F1A7F0}" presName="hierRoot2" presStyleCnt="0">
        <dgm:presLayoutVars>
          <dgm:hierBranch val="init"/>
        </dgm:presLayoutVars>
      </dgm:prSet>
      <dgm:spPr/>
    </dgm:pt>
    <dgm:pt modelId="{8C737543-9829-4635-AD36-FCC228D25967}" type="pres">
      <dgm:prSet presAssocID="{7D1B26C5-F54D-46B4-BD83-0A9423F1A7F0}" presName="rootComposite" presStyleCnt="0"/>
      <dgm:spPr/>
    </dgm:pt>
    <dgm:pt modelId="{94A25388-B199-4B49-98BA-DE374224B6AA}" type="pres">
      <dgm:prSet presAssocID="{7D1B26C5-F54D-46B4-BD83-0A9423F1A7F0}" presName="rootText" presStyleLbl="node3" presStyleIdx="4" presStyleCnt="6" custLinFactNeighborX="17736" custLinFactNeighborY="24757">
        <dgm:presLayoutVars>
          <dgm:chPref val="3"/>
        </dgm:presLayoutVars>
      </dgm:prSet>
      <dgm:spPr/>
    </dgm:pt>
    <dgm:pt modelId="{5B4C750E-B444-4D4E-B6E3-52E7F51C0E45}" type="pres">
      <dgm:prSet presAssocID="{7D1B26C5-F54D-46B4-BD83-0A9423F1A7F0}" presName="rootConnector" presStyleLbl="node3" presStyleIdx="4" presStyleCnt="6"/>
      <dgm:spPr/>
    </dgm:pt>
    <dgm:pt modelId="{B117533D-2399-4689-A568-9781A7FB0922}" type="pres">
      <dgm:prSet presAssocID="{7D1B26C5-F54D-46B4-BD83-0A9423F1A7F0}" presName="hierChild4" presStyleCnt="0"/>
      <dgm:spPr/>
    </dgm:pt>
    <dgm:pt modelId="{8D658F65-09E5-433D-A765-D75369EC7831}" type="pres">
      <dgm:prSet presAssocID="{7D1B26C5-F54D-46B4-BD83-0A9423F1A7F0}" presName="hierChild5" presStyleCnt="0"/>
      <dgm:spPr/>
    </dgm:pt>
    <dgm:pt modelId="{E892A889-9525-4E4B-ABA5-096ECB844B82}" type="pres">
      <dgm:prSet presAssocID="{634EF7A0-F14B-433C-B79D-B5DDABFEBB6F}" presName="Name48" presStyleLbl="parChTrans1D3" presStyleIdx="11" presStyleCnt="12"/>
      <dgm:spPr/>
    </dgm:pt>
    <dgm:pt modelId="{C7EE7393-F6B5-4E4C-9D3D-DAB328D86541}" type="pres">
      <dgm:prSet presAssocID="{18453922-0A16-4548-9B08-08C9650B2515}" presName="hierRoot2" presStyleCnt="0">
        <dgm:presLayoutVars>
          <dgm:hierBranch val="init"/>
        </dgm:presLayoutVars>
      </dgm:prSet>
      <dgm:spPr/>
    </dgm:pt>
    <dgm:pt modelId="{4414D71D-25E0-4FF0-911A-ED868F4E7384}" type="pres">
      <dgm:prSet presAssocID="{18453922-0A16-4548-9B08-08C9650B2515}" presName="rootComposite" presStyleCnt="0"/>
      <dgm:spPr/>
    </dgm:pt>
    <dgm:pt modelId="{E0442C21-E5CD-4161-A72F-806DE9079EB1}" type="pres">
      <dgm:prSet presAssocID="{18453922-0A16-4548-9B08-08C9650B2515}" presName="rootText" presStyleLbl="node3" presStyleIdx="5" presStyleCnt="6" custScaleX="127775" custScaleY="268976" custLinFactNeighborX="312" custLinFactNeighborY="4576">
        <dgm:presLayoutVars>
          <dgm:chPref val="3"/>
        </dgm:presLayoutVars>
      </dgm:prSet>
      <dgm:spPr/>
    </dgm:pt>
    <dgm:pt modelId="{548F0F07-756A-44CE-A5E1-DEB2EE30FE63}" type="pres">
      <dgm:prSet presAssocID="{18453922-0A16-4548-9B08-08C9650B2515}" presName="rootConnector" presStyleLbl="node3" presStyleIdx="5" presStyleCnt="6"/>
      <dgm:spPr/>
    </dgm:pt>
    <dgm:pt modelId="{16F0144F-F6C2-4BA4-BD28-C468FBA70AF0}" type="pres">
      <dgm:prSet presAssocID="{18453922-0A16-4548-9B08-08C9650B2515}" presName="hierChild4" presStyleCnt="0"/>
      <dgm:spPr/>
    </dgm:pt>
    <dgm:pt modelId="{D770D8CE-D03B-45D8-9961-6BB68C9174EB}" type="pres">
      <dgm:prSet presAssocID="{18453922-0A16-4548-9B08-08C9650B2515}" presName="hierChild5" presStyleCnt="0"/>
      <dgm:spPr/>
    </dgm:pt>
    <dgm:pt modelId="{EE8134E6-BD53-4805-AAF0-D68C1572CF5D}" type="pres">
      <dgm:prSet presAssocID="{E58321FD-8EBA-4BC1-8D2C-EDFC25DFE6EA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</dgm:pt>
    <dgm:pt modelId="{472C9426-6915-42A0-B3AF-B5A2E654A4B7}" type="pres">
      <dgm:prSet presAssocID="{AC95F68D-C990-489A-B1F5-60C1EB8A96E5}" presName="Name111" presStyleLbl="parChTrans1D2" presStyleIdx="6" presStyleCnt="10"/>
      <dgm:spPr/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</dgm:pt>
    <dgm:pt modelId="{951F2865-108E-4D35-8651-9C03AA869833}" type="pres">
      <dgm:prSet presAssocID="{7F480824-822A-40EA-BCE1-7BE0B60EE843}" presName="rootComposite3" presStyleCnt="0"/>
      <dgm:spPr/>
    </dgm:pt>
    <dgm:pt modelId="{4FC2DB90-30F2-4A24-A091-D2DE0ADDC335}" type="pres">
      <dgm:prSet presAssocID="{7F480824-822A-40EA-BCE1-7BE0B60EE843}" presName="rootText3" presStyleLbl="asst0" presStyleIdx="0" presStyleCnt="4" custScaleX="173541" custLinFactNeighborX="54828" custLinFactNeighborY="-13217">
        <dgm:presLayoutVars>
          <dgm:chPref val="3"/>
        </dgm:presLayoutVars>
      </dgm:prSet>
      <dgm:spPr/>
    </dgm:pt>
    <dgm:pt modelId="{028C1138-9E57-4AF3-A04A-9F04EBA5DC44}" type="pres">
      <dgm:prSet presAssocID="{7F480824-822A-40EA-BCE1-7BE0B60EE843}" presName="rootConnector3" presStyleLbl="asst0" presStyleIdx="0" presStyleCnt="4"/>
      <dgm:spPr/>
    </dgm:pt>
    <dgm:pt modelId="{84DEFADD-069D-4224-BB8B-8D58AD4F365D}" type="pres">
      <dgm:prSet presAssocID="{7F480824-822A-40EA-BCE1-7BE0B60EE843}" presName="hierChild6" presStyleCnt="0"/>
      <dgm:spPr/>
    </dgm:pt>
    <dgm:pt modelId="{1B5F06F9-105C-4A2B-B72D-B1F3E19C2882}" type="pres">
      <dgm:prSet presAssocID="{7F480824-822A-40EA-BCE1-7BE0B60EE843}" presName="hierChild7" presStyleCnt="0"/>
      <dgm:spPr/>
    </dgm:pt>
    <dgm:pt modelId="{74023713-83CB-4D20-A957-610126AFB291}" type="pres">
      <dgm:prSet presAssocID="{7D693B58-727F-41A9-BC8B-CE35B4A895D9}" presName="Name111" presStyleLbl="parChTrans1D2" presStyleIdx="7" presStyleCnt="10"/>
      <dgm:spPr/>
    </dgm:pt>
    <dgm:pt modelId="{C432B11E-F605-4C1B-9ADE-595D3FF13A76}" type="pres">
      <dgm:prSet presAssocID="{CF983F01-5E9A-4F8B-9AD3-B573F90A12BD}" presName="hierRoot3" presStyleCnt="0">
        <dgm:presLayoutVars>
          <dgm:hierBranch val="init"/>
        </dgm:presLayoutVars>
      </dgm:prSet>
      <dgm:spPr/>
    </dgm:pt>
    <dgm:pt modelId="{F14593C2-6E34-4CCB-81E2-90C858A3CEA2}" type="pres">
      <dgm:prSet presAssocID="{CF983F01-5E9A-4F8B-9AD3-B573F90A12BD}" presName="rootComposite3" presStyleCnt="0"/>
      <dgm:spPr/>
    </dgm:pt>
    <dgm:pt modelId="{BB87F5EF-7DCF-4DD5-87AC-75319344A07E}" type="pres">
      <dgm:prSet presAssocID="{CF983F01-5E9A-4F8B-9AD3-B573F90A12BD}" presName="rootText3" presStyleLbl="asst0" presStyleIdx="1" presStyleCnt="4" custScaleX="264163" custScaleY="107711" custLinFactNeighborX="39334" custLinFactNeighborY="-17336">
        <dgm:presLayoutVars>
          <dgm:chPref val="3"/>
        </dgm:presLayoutVars>
      </dgm:prSet>
      <dgm:spPr/>
    </dgm:pt>
    <dgm:pt modelId="{5BACE153-885D-4B3A-9E49-BFCA3ECE94E1}" type="pres">
      <dgm:prSet presAssocID="{CF983F01-5E9A-4F8B-9AD3-B573F90A12BD}" presName="rootConnector3" presStyleLbl="asst0" presStyleIdx="1" presStyleCnt="4"/>
      <dgm:spPr/>
    </dgm:pt>
    <dgm:pt modelId="{2A5E766B-DC40-4FAB-9C14-EAF04F7912E9}" type="pres">
      <dgm:prSet presAssocID="{CF983F01-5E9A-4F8B-9AD3-B573F90A12BD}" presName="hierChild6" presStyleCnt="0"/>
      <dgm:spPr/>
    </dgm:pt>
    <dgm:pt modelId="{8461C433-FE8C-4857-94D0-8A5719429318}" type="pres">
      <dgm:prSet presAssocID="{CF983F01-5E9A-4F8B-9AD3-B573F90A12BD}" presName="hierChild7" presStyleCnt="0"/>
      <dgm:spPr/>
    </dgm:pt>
    <dgm:pt modelId="{1EB67D15-35C6-4BEC-959F-0CCBD9A4AE6F}" type="pres">
      <dgm:prSet presAssocID="{CA98AB20-531A-41AF-BB66-456477DE3465}" presName="Name111" presStyleLbl="parChTrans1D2" presStyleIdx="8" presStyleCnt="10"/>
      <dgm:spPr/>
    </dgm:pt>
    <dgm:pt modelId="{84FC991E-49D2-4FD7-A299-A0D31FA27019}" type="pres">
      <dgm:prSet presAssocID="{8D20190F-E2EA-4380-9B3E-DE89294A860B}" presName="hierRoot3" presStyleCnt="0">
        <dgm:presLayoutVars>
          <dgm:hierBranch val="init"/>
        </dgm:presLayoutVars>
      </dgm:prSet>
      <dgm:spPr/>
    </dgm:pt>
    <dgm:pt modelId="{D05EAFAE-B9F8-46B5-94CE-3698C17E4DEC}" type="pres">
      <dgm:prSet presAssocID="{8D20190F-E2EA-4380-9B3E-DE89294A860B}" presName="rootComposite3" presStyleCnt="0"/>
      <dgm:spPr/>
    </dgm:pt>
    <dgm:pt modelId="{5108DDB7-AEAB-4334-9676-A8F4EE997932}" type="pres">
      <dgm:prSet presAssocID="{8D20190F-E2EA-4380-9B3E-DE89294A860B}" presName="rootText3" presStyleLbl="asst0" presStyleIdx="2" presStyleCnt="4" custScaleX="264163" custScaleY="107711" custLinFactX="123658" custLinFactNeighborX="200000" custLinFactNeighborY="-28786">
        <dgm:presLayoutVars>
          <dgm:chPref val="3"/>
        </dgm:presLayoutVars>
      </dgm:prSet>
      <dgm:spPr/>
    </dgm:pt>
    <dgm:pt modelId="{D7AAC0EA-5FD2-457F-91ED-11958DB0B5D7}" type="pres">
      <dgm:prSet presAssocID="{8D20190F-E2EA-4380-9B3E-DE89294A860B}" presName="rootConnector3" presStyleLbl="asst0" presStyleIdx="2" presStyleCnt="4"/>
      <dgm:spPr/>
    </dgm:pt>
    <dgm:pt modelId="{D0F9BCDD-C27A-4B11-ADF4-407527FA48A5}" type="pres">
      <dgm:prSet presAssocID="{8D20190F-E2EA-4380-9B3E-DE89294A860B}" presName="hierChild6" presStyleCnt="0"/>
      <dgm:spPr/>
    </dgm:pt>
    <dgm:pt modelId="{3C0BFB58-DC97-454A-B770-42B32B661967}" type="pres">
      <dgm:prSet presAssocID="{8D20190F-E2EA-4380-9B3E-DE89294A860B}" presName="hierChild7" presStyleCnt="0"/>
      <dgm:spPr/>
    </dgm:pt>
    <dgm:pt modelId="{955B76B9-24CA-45B8-AA61-B74D993619CA}" type="pres">
      <dgm:prSet presAssocID="{28C665F4-10D1-4711-A8EC-EB78FB2CEA70}" presName="Name111" presStyleLbl="parChTrans1D2" presStyleIdx="9" presStyleCnt="10"/>
      <dgm:spPr/>
    </dgm:pt>
    <dgm:pt modelId="{036D5A9B-54CF-4F71-89BA-CCB5522EB279}" type="pres">
      <dgm:prSet presAssocID="{14357D37-7975-4344-8B76-4A11CD4B084F}" presName="hierRoot3" presStyleCnt="0">
        <dgm:presLayoutVars>
          <dgm:hierBranch val="init"/>
        </dgm:presLayoutVars>
      </dgm:prSet>
      <dgm:spPr/>
    </dgm:pt>
    <dgm:pt modelId="{9EF54467-49DD-4AD4-832F-0D464C046E02}" type="pres">
      <dgm:prSet presAssocID="{14357D37-7975-4344-8B76-4A11CD4B084F}" presName="rootComposite3" presStyleCnt="0"/>
      <dgm:spPr/>
    </dgm:pt>
    <dgm:pt modelId="{F3C86C93-8148-4525-B507-4E7D9435EBCC}" type="pres">
      <dgm:prSet presAssocID="{14357D37-7975-4344-8B76-4A11CD4B084F}" presName="rootText3" presStyleLbl="asst0" presStyleIdx="3" presStyleCnt="4" custScaleX="148414" custLinFactX="-100000" custLinFactNeighborX="-106323" custLinFactNeighborY="-25341">
        <dgm:presLayoutVars>
          <dgm:chPref val="3"/>
        </dgm:presLayoutVars>
      </dgm:prSet>
      <dgm:spPr/>
    </dgm:pt>
    <dgm:pt modelId="{627138C5-6EB4-442F-9A4D-236231C63957}" type="pres">
      <dgm:prSet presAssocID="{14357D37-7975-4344-8B76-4A11CD4B084F}" presName="rootConnector3" presStyleLbl="asst0" presStyleIdx="3" presStyleCnt="4"/>
      <dgm:spPr/>
    </dgm:pt>
    <dgm:pt modelId="{3186E5B7-48B2-4CFF-9DB2-5026126B4CC0}" type="pres">
      <dgm:prSet presAssocID="{14357D37-7975-4344-8B76-4A11CD4B084F}" presName="hierChild6" presStyleCnt="0"/>
      <dgm:spPr/>
    </dgm:pt>
    <dgm:pt modelId="{9D75CB7C-0261-4388-8D75-D3653109FA1A}" type="pres">
      <dgm:prSet presAssocID="{14357D37-7975-4344-8B76-4A11CD4B084F}" presName="hierChild7" presStyleCnt="0"/>
      <dgm:spPr/>
    </dgm:pt>
  </dgm:ptLst>
  <dgm:cxnLst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09629F04-3DC2-4C31-AD07-0CF30E01B9D3}" type="presOf" srcId="{9FA6AD09-6E0C-4B8D-B8B7-57D068026977}" destId="{53B5D75C-13CF-419B-9960-5E7F145C9B8C}" srcOrd="1" destOrd="0" presId="urn:microsoft.com/office/officeart/2005/8/layout/orgChart1"/>
    <dgm:cxn modelId="{6C12AC06-37E7-4C49-8AA7-9E5B2D92330B}" srcId="{54F6105A-6F43-4B0A-A380-6A286E6F1B6A}" destId="{0AA718B0-79BE-4E32-9C55-3E1E0F7131F6}" srcOrd="0" destOrd="0" parTransId="{7E19B988-1375-437B-B26C-0DE0578813B4}" sibTransId="{0C03A2A6-E961-4D50-B403-3CC36033BF9C}"/>
    <dgm:cxn modelId="{7DCD9F07-CC62-48F6-A7C7-180E03EF75AC}" type="presOf" srcId="{CF983F01-5E9A-4F8B-9AD3-B573F90A12BD}" destId="{BB87F5EF-7DCF-4DD5-87AC-75319344A07E}" srcOrd="0" destOrd="0" presId="urn:microsoft.com/office/officeart/2005/8/layout/orgChart1"/>
    <dgm:cxn modelId="{DD6B7312-8F9B-45E4-BA03-D99CF92319F2}" type="presOf" srcId="{50D3D538-EFE6-4604-989C-F10BE875667D}" destId="{4D45D3E1-871C-46B3-B89E-9DD6DB48162F}" srcOrd="1" destOrd="0" presId="urn:microsoft.com/office/officeart/2005/8/layout/orgChart1"/>
    <dgm:cxn modelId="{B1EBA612-E0A2-4160-B304-E27FED58E9CB}" type="presOf" srcId="{7D1B26C5-F54D-46B4-BD83-0A9423F1A7F0}" destId="{94A25388-B199-4B49-98BA-DE374224B6AA}" srcOrd="0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07CE9F1D-3DBA-4A5D-BBDB-7D0D1EACBF43}" type="presOf" srcId="{9BD2BB6C-391D-4DAA-8F75-9E3427477DE6}" destId="{15AC16C2-5A39-4B42-B7C2-F37E06609684}" srcOrd="1" destOrd="0" presId="urn:microsoft.com/office/officeart/2005/8/layout/orgChart1"/>
    <dgm:cxn modelId="{45B7361F-6C0A-4B2C-9CF6-70BFC780702F}" type="presOf" srcId="{219C4110-1863-404E-83BF-65B7780C2400}" destId="{F14CB3B5-47FE-4C34-933B-2120D93A5027}" srcOrd="0" destOrd="0" presId="urn:microsoft.com/office/officeart/2005/8/layout/orgChart1"/>
    <dgm:cxn modelId="{D9D67425-6D81-4C0E-9C3F-EBA378063009}" type="presOf" srcId="{CB5762D8-3E0C-498C-A28E-7D2A979D77FC}" destId="{68CE0EF2-3C9B-4235-867A-E4F2FBDB48BC}" srcOrd="1" destOrd="0" presId="urn:microsoft.com/office/officeart/2005/8/layout/orgChart1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F8544828-CF00-4E96-8F6F-3DC460B016C0}" type="presOf" srcId="{295B30A1-7675-4101-96AF-CCFBA225F27C}" destId="{5727D6DA-6B5B-47E9-B2BB-236CD7B32185}" srcOrd="0" destOrd="0" presId="urn:microsoft.com/office/officeart/2005/8/layout/orgChart1"/>
    <dgm:cxn modelId="{18F50132-0BBB-494B-82F2-D54868FC12FF}" type="presOf" srcId="{9BD2BB6C-391D-4DAA-8F75-9E3427477DE6}" destId="{CD8F6310-8CDB-4548-B731-92E9EFEF8454}" srcOrd="0" destOrd="0" presId="urn:microsoft.com/office/officeart/2005/8/layout/orgChart1"/>
    <dgm:cxn modelId="{15C7CE36-9B65-4C33-87E3-E8796E5AAFE2}" srcId="{31D9E308-FD56-468A-BDC3-AF409098C390}" destId="{54F6105A-6F43-4B0A-A380-6A286E6F1B6A}" srcOrd="6" destOrd="0" parTransId="{465E8A20-8E89-40AD-9072-C4994EA5E7CF}" sibTransId="{8984D363-8C29-4B4A-9A89-8D5C397893BB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EEC4D139-C39A-402E-B666-B36D7BB2A261}" srcId="{31D9E308-FD56-468A-BDC3-AF409098C390}" destId="{CA67AB4E-F34C-41C2-867E-F5A11B958536}" srcOrd="7" destOrd="0" parTransId="{3E68D058-8798-4543-BF37-4F0A42D378A4}" sibTransId="{DE942244-ECE7-45AC-A355-281904080AD8}"/>
    <dgm:cxn modelId="{83E2663B-6A72-4A5E-94DF-3A0CF6E7A189}" type="presOf" srcId="{5B902624-1BE4-4CB1-8F9B-1BC4CCC1F8C3}" destId="{876A7029-D384-46D9-872F-227EFEE7F31D}" srcOrd="0" destOrd="0" presId="urn:microsoft.com/office/officeart/2005/8/layout/orgChart1"/>
    <dgm:cxn modelId="{AFBF763C-C8D2-41A9-8DB7-0EE4C904CFBF}" type="presOf" srcId="{50D3D538-EFE6-4604-989C-F10BE875667D}" destId="{1DEF45BD-05CB-42B2-945F-DC17BAE1789C}" srcOrd="0" destOrd="0" presId="urn:microsoft.com/office/officeart/2005/8/layout/orgChart1"/>
    <dgm:cxn modelId="{B82F053E-91D4-4A6A-BE57-D0CF2E9267C0}" type="presOf" srcId="{CA98AB20-531A-41AF-BB66-456477DE3465}" destId="{1EB67D15-35C6-4BEC-959F-0CCBD9A4AE6F}" srcOrd="0" destOrd="0" presId="urn:microsoft.com/office/officeart/2005/8/layout/orgChart1"/>
    <dgm:cxn modelId="{4FB0DB3F-1707-405D-9F25-06DE696B3963}" type="presOf" srcId="{CB5762D8-3E0C-498C-A28E-7D2A979D77FC}" destId="{4775466A-A6B7-4AEF-A444-6D6A1A5F2DC7}" srcOrd="0" destOrd="0" presId="urn:microsoft.com/office/officeart/2005/8/layout/orgChart1"/>
    <dgm:cxn modelId="{3D7B5C40-42CF-4C68-88D6-9A531207E4CD}" type="presOf" srcId="{52402EE9-7A17-4B38-8C0A-760459C30279}" destId="{C723AA8A-74A1-4F5D-B04B-1BA3AEFF8FEF}" srcOrd="0" destOrd="0" presId="urn:microsoft.com/office/officeart/2005/8/layout/orgChart1"/>
    <dgm:cxn modelId="{944F1E5E-6431-4675-BB93-75959A85BFBF}" type="presOf" srcId="{79B587A7-591E-4951-974C-49AE879D54F3}" destId="{04EFBF23-F248-4616-B7C2-C39B1C8EB95B}" srcOrd="0" destOrd="0" presId="urn:microsoft.com/office/officeart/2005/8/layout/orgChart1"/>
    <dgm:cxn modelId="{C9A19C62-E7A2-4EE3-8024-AE39A83F0480}" type="presOf" srcId="{8D20190F-E2EA-4380-9B3E-DE89294A860B}" destId="{5108DDB7-AEAB-4334-9676-A8F4EE997932}" srcOrd="0" destOrd="0" presId="urn:microsoft.com/office/officeart/2005/8/layout/orgChart1"/>
    <dgm:cxn modelId="{D986F942-BE33-45E9-B4BE-668B97229A45}" type="presOf" srcId="{EDCB8604-DABD-439D-B6D6-5868F027A84E}" destId="{6A77AF97-5EF8-42FA-AFD5-64D4E844150B}" srcOrd="0" destOrd="0" presId="urn:microsoft.com/office/officeart/2005/8/layout/orgChart1"/>
    <dgm:cxn modelId="{8DDB0043-96BF-40E4-B0F8-35805383BD62}" type="presOf" srcId="{0AA718B0-79BE-4E32-9C55-3E1E0F7131F6}" destId="{C9499DC7-935F-46E7-8A81-FF045375B427}" srcOrd="0" destOrd="0" presId="urn:microsoft.com/office/officeart/2005/8/layout/orgChart1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5BD54F47-70A8-4229-96D0-B3A1828D18B6}" srcId="{31D9E308-FD56-468A-BDC3-AF409098C390}" destId="{8D20190F-E2EA-4380-9B3E-DE89294A860B}" srcOrd="2" destOrd="0" parTransId="{CA98AB20-531A-41AF-BB66-456477DE3465}" sibTransId="{D2ED1C84-0DF0-4D02-B692-13DF57DB8411}"/>
    <dgm:cxn modelId="{216CDD4C-5879-4EFC-B21B-C851AB3860FC}" type="presOf" srcId="{CA67AB4E-F34C-41C2-867E-F5A11B958536}" destId="{15EC2307-5441-462E-9C0F-48FA76DE429A}" srcOrd="0" destOrd="0" presId="urn:microsoft.com/office/officeart/2005/8/layout/orgChart1"/>
    <dgm:cxn modelId="{EEBE476E-1E83-43A8-AA14-9016F809B50C}" type="presOf" srcId="{634EF7A0-F14B-433C-B79D-B5DDABFEBB6F}" destId="{E892A889-9525-4E4B-ABA5-096ECB844B82}" srcOrd="0" destOrd="0" presId="urn:microsoft.com/office/officeart/2005/8/layout/orgChart1"/>
    <dgm:cxn modelId="{91B37C6E-A661-4E8E-AF57-B0FB9AFB9FB0}" type="presOf" srcId="{7D1B26C5-F54D-46B4-BD83-0A9423F1A7F0}" destId="{5B4C750E-B444-4D4E-B6E3-52E7F51C0E45}" srcOrd="1" destOrd="0" presId="urn:microsoft.com/office/officeart/2005/8/layout/orgChart1"/>
    <dgm:cxn modelId="{8940EB6E-536E-4CBD-9DD9-A14A9E559305}" srcId="{E58321FD-8EBA-4BC1-8D2C-EDFC25DFE6EA}" destId="{7D1B26C5-F54D-46B4-BD83-0A9423F1A7F0}" srcOrd="4" destOrd="0" parTransId="{8A4F33A0-7F1C-4DEA-9939-D09E97FD670A}" sibTransId="{72A99120-86C9-4818-BC56-21CE4F42C7D9}"/>
    <dgm:cxn modelId="{0B47226F-A4A0-4922-B222-087DD9EA6F8C}" srcId="{E58321FD-8EBA-4BC1-8D2C-EDFC25DFE6EA}" destId="{CD05C063-D6ED-412B-99C2-01D04919C6B7}" srcOrd="0" destOrd="0" parTransId="{D182D233-44D6-4DDD-AA7E-D418BE63B347}" sibTransId="{B8C609B4-C99B-452D-9968-6237D25880CF}"/>
    <dgm:cxn modelId="{C7B4AD4F-0C64-4257-AA43-8BA048891854}" type="presOf" srcId="{B1811CE8-5914-4948-A4AA-CB08D8A8D2B5}" destId="{D73DDA5E-4B2C-4FFE-AA15-FA7AA9C69331}" srcOrd="0" destOrd="0" presId="urn:microsoft.com/office/officeart/2005/8/layout/orgChart1"/>
    <dgm:cxn modelId="{46EEC071-3CEF-4600-9405-959CCABD53FE}" type="presOf" srcId="{28C665F4-10D1-4711-A8EC-EB78FB2CEA70}" destId="{955B76B9-24CA-45B8-AA61-B74D993619CA}" srcOrd="0" destOrd="0" presId="urn:microsoft.com/office/officeart/2005/8/layout/orgChart1"/>
    <dgm:cxn modelId="{2F4E5853-6B61-4959-801B-04B50B208EB1}" srcId="{31D9E308-FD56-468A-BDC3-AF409098C390}" destId="{CF983F01-5E9A-4F8B-9AD3-B573F90A12BD}" srcOrd="1" destOrd="0" parTransId="{7D693B58-727F-41A9-BC8B-CE35B4A895D9}" sibTransId="{C3E09587-79B8-4FE0-98C3-EA38A0211D4E}"/>
    <dgm:cxn modelId="{3EEBD273-0F29-4936-83A4-7FF0F2C50D9D}" type="presOf" srcId="{CA67AB4E-F34C-41C2-867E-F5A11B958536}" destId="{65CD1ADC-8217-4B9B-9291-8BDA9A424A0B}" srcOrd="1" destOrd="0" presId="urn:microsoft.com/office/officeart/2005/8/layout/orgChart1"/>
    <dgm:cxn modelId="{A7A28D75-BEC4-476F-A746-EA41BDD4E414}" type="presOf" srcId="{3E68D058-8798-4543-BF37-4F0A42D378A4}" destId="{7CEEF3B1-2DE4-4544-8C4E-136E8EA2B745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9CA56A78-6C59-4A82-8F98-139880F63089}" srcId="{C4D42090-4336-4BDB-83A8-F8036493172D}" destId="{B1811CE8-5914-4948-A4AA-CB08D8A8D2B5}" srcOrd="0" destOrd="0" parTransId="{21DBD075-13CB-4D1E-9ED5-D5D68104E061}" sibTransId="{E59367D8-A293-4347-9766-1A602B8C1420}"/>
    <dgm:cxn modelId="{B15E887A-EE42-46BD-BA30-352E8BB11062}" srcId="{E58321FD-8EBA-4BC1-8D2C-EDFC25DFE6EA}" destId="{18453922-0A16-4548-9B08-08C9650B2515}" srcOrd="5" destOrd="0" parTransId="{634EF7A0-F14B-433C-B79D-B5DDABFEBB6F}" sibTransId="{F596BE8C-56CB-4AFA-AD27-7C44BBE2E41C}"/>
    <dgm:cxn modelId="{EC923682-A231-4249-9C0F-109023510ECC}" srcId="{CA67AB4E-F34C-41C2-867E-F5A11B958536}" destId="{CB5762D8-3E0C-498C-A28E-7D2A979D77FC}" srcOrd="0" destOrd="0" parTransId="{79B587A7-591E-4951-974C-49AE879D54F3}" sibTransId="{02D5F583-2CDF-4724-8C57-0BDA00A8DBBC}"/>
    <dgm:cxn modelId="{93ED8682-8726-4C19-B491-2756E77B23FD}" type="presOf" srcId="{9639AFD7-3A57-4E3C-924B-111968A50CCF}" destId="{A48C5461-F319-41E8-B0A1-575E0F4D144D}" srcOrd="0" destOrd="0" presId="urn:microsoft.com/office/officeart/2005/8/layout/orgChart1"/>
    <dgm:cxn modelId="{99E3E184-CF1A-4BD3-8C2B-7C1B37B63DBE}" type="presOf" srcId="{21DBD075-13CB-4D1E-9ED5-D5D68104E061}" destId="{EC53BD47-E744-4729-9137-8586DBEBA01E}" srcOrd="0" destOrd="0" presId="urn:microsoft.com/office/officeart/2005/8/layout/orgChart1"/>
    <dgm:cxn modelId="{18401685-2FAC-4382-B437-2C5F69BAC0E6}" type="presOf" srcId="{998A7E4A-881E-4FA8-AC59-8151D676FE60}" destId="{B0C7B81B-7A47-4587-A929-6F12CF9E3635}" srcOrd="0" destOrd="0" presId="urn:microsoft.com/office/officeart/2005/8/layout/orgChart1"/>
    <dgm:cxn modelId="{7CD55F86-BBDA-4395-9A24-E845DCEB05AB}" type="presOf" srcId="{CD05C063-D6ED-412B-99C2-01D04919C6B7}" destId="{3228B8C3-D148-42C8-8920-4D25A3ADED7C}" srcOrd="0" destOrd="0" presId="urn:microsoft.com/office/officeart/2005/8/layout/orgChart1"/>
    <dgm:cxn modelId="{9ED36387-2096-4F00-9125-264A88B86A15}" type="presOf" srcId="{8D20190F-E2EA-4380-9B3E-DE89294A860B}" destId="{D7AAC0EA-5FD2-457F-91ED-11958DB0B5D7}" srcOrd="1" destOrd="0" presId="urn:microsoft.com/office/officeart/2005/8/layout/orgChart1"/>
    <dgm:cxn modelId="{CFF4508A-D5DE-4036-BCD3-3DF80F205AAD}" srcId="{4524CD28-99D2-4C2D-81E1-8DECE4193B31}" destId="{50D3D538-EFE6-4604-989C-F10BE875667D}" srcOrd="0" destOrd="0" parTransId="{295B30A1-7675-4101-96AF-CCFBA225F27C}" sibTransId="{7476789A-BD5F-499D-B8E5-3B5F9FA057E2}"/>
    <dgm:cxn modelId="{2C35028D-95D2-4085-A1F9-EE8A99A26134}" type="presOf" srcId="{CF983F01-5E9A-4F8B-9AD3-B573F90A12BD}" destId="{5BACE153-885D-4B3A-9E49-BFCA3ECE94E1}" srcOrd="1" destOrd="0" presId="urn:microsoft.com/office/officeart/2005/8/layout/orgChart1"/>
    <dgm:cxn modelId="{6D1B8D90-3956-4CE5-925F-780721D69A60}" type="presOf" srcId="{18453922-0A16-4548-9B08-08C9650B2515}" destId="{E0442C21-E5CD-4161-A72F-806DE9079EB1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8E4A8895-5E78-4343-9D4F-05A51A449E01}" srcId="{250DFEDB-2ECE-47F5-8AD5-65F43BAB82FB}" destId="{9FA6AD09-6E0C-4B8D-B8B7-57D068026977}" srcOrd="1" destOrd="0" parTransId="{998A7E4A-881E-4FA8-AC59-8151D676FE60}" sibTransId="{52416C29-94F6-46B4-A9B2-33C00D829412}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5F38FE9C-69DC-4870-8F72-F5E03A31A1F5}" srcId="{31D9E308-FD56-468A-BDC3-AF409098C390}" destId="{C4D42090-4336-4BDB-83A8-F8036493172D}" srcOrd="8" destOrd="0" parTransId="{6D5D90F1-9B1C-4773-BB6F-0A324D34F352}" sibTransId="{218A8022-735D-4495-9044-0370B4A67725}"/>
    <dgm:cxn modelId="{0BF2C29F-E93B-435D-9550-989118534EF1}" type="presOf" srcId="{D182D233-44D6-4DDD-AA7E-D418BE63B347}" destId="{8920DA23-41CE-43D3-89A1-0044E2618188}" srcOrd="0" destOrd="0" presId="urn:microsoft.com/office/officeart/2005/8/layout/orgChart1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D638E3A3-A7DE-4C71-ACD2-50F7DE0814AA}" type="presOf" srcId="{8A4F33A0-7F1C-4DEA-9939-D09E97FD670A}" destId="{BB80299E-C6E4-4762-B450-2A973DE6366A}" srcOrd="0" destOrd="0" presId="urn:microsoft.com/office/officeart/2005/8/layout/orgChart1"/>
    <dgm:cxn modelId="{359F1CA7-66B4-4BA7-96CF-73687F15219C}" type="presOf" srcId="{83A1D7E2-3988-4530-99E2-3CFB11017D77}" destId="{B0C7852C-8504-48D5-B546-46BF8B989BBA}" srcOrd="1" destOrd="0" presId="urn:microsoft.com/office/officeart/2005/8/layout/orgChart1"/>
    <dgm:cxn modelId="{F7F382A7-DCD9-4635-9580-87218069C876}" type="presOf" srcId="{9FA6AD09-6E0C-4B8D-B8B7-57D068026977}" destId="{51E0E464-76FE-4AD7-9F3F-972425941599}" srcOrd="0" destOrd="0" presId="urn:microsoft.com/office/officeart/2005/8/layout/orgChart1"/>
    <dgm:cxn modelId="{2F2022A8-E2B0-4503-B418-D8B23A71BA95}" type="presOf" srcId="{14357D37-7975-4344-8B76-4A11CD4B084F}" destId="{627138C5-6EB4-442F-9A4D-236231C63957}" srcOrd="1" destOrd="0" presId="urn:microsoft.com/office/officeart/2005/8/layout/orgChart1"/>
    <dgm:cxn modelId="{0C994FAA-8A44-4AF3-9993-0E04CDB48879}" srcId="{31D9E308-FD56-468A-BDC3-AF409098C390}" destId="{250DFEDB-2ECE-47F5-8AD5-65F43BAB82FB}" srcOrd="4" destOrd="0" parTransId="{AE899BDE-C011-400C-B121-0ACEB4E5046A}" sibTransId="{DABFA2F7-4F05-44E4-9784-C143937D6EBA}"/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536521B3-8C23-4876-A02D-8EEA31B9BDE9}" type="presOf" srcId="{0AA718B0-79BE-4E32-9C55-3E1E0F7131F6}" destId="{BE1CCD37-2219-40EA-BD63-9366AE781677}" srcOrd="1" destOrd="0" presId="urn:microsoft.com/office/officeart/2005/8/layout/orgChart1"/>
    <dgm:cxn modelId="{5BC922B3-1D71-4AA3-9876-6BCB36C85EC9}" type="presOf" srcId="{4E4DC1DB-12AA-45DF-B274-888F9211835E}" destId="{DC1DFF37-994D-42BE-A19D-C0EB9BE903B4}" srcOrd="0" destOrd="0" presId="urn:microsoft.com/office/officeart/2005/8/layout/orgChart1"/>
    <dgm:cxn modelId="{0DC897B6-96DB-4E14-AF4E-49C0BAB5CBBD}" type="presOf" srcId="{CD05C063-D6ED-412B-99C2-01D04919C6B7}" destId="{C2346C5E-D4D5-4FA8-A6D0-7FAC9E781497}" srcOrd="1" destOrd="0" presId="urn:microsoft.com/office/officeart/2005/8/layout/orgChart1"/>
    <dgm:cxn modelId="{C016B8B6-51BC-4387-AC4A-9D431767E913}" type="presOf" srcId="{EDCB8604-DABD-439D-B6D6-5868F027A84E}" destId="{142B44F7-AF90-4127-A770-090B4AB5E775}" srcOrd="1" destOrd="0" presId="urn:microsoft.com/office/officeart/2005/8/layout/orgChart1"/>
    <dgm:cxn modelId="{73A1F0B6-E647-46F6-AC47-EB5CB2117749}" type="presOf" srcId="{7E19B988-1375-437B-B26C-0DE0578813B4}" destId="{8D5D0F5E-47AA-4D41-AA6A-6C3CBA1517D0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5851F5B8-5E16-4274-A441-729A4569CA80}" srcId="{31D9E308-FD56-468A-BDC3-AF409098C390}" destId="{4524CD28-99D2-4C2D-81E1-8DECE4193B31}" srcOrd="5" destOrd="0" parTransId="{88742AB7-A8DA-46DA-B5C5-FC04572C26FF}" sibTransId="{098AB81C-8C69-410A-BFD9-F2BCA444144A}"/>
    <dgm:cxn modelId="{ACBE69BA-E120-43BE-BFC1-2D08543E4E21}" type="presOf" srcId="{52402EE9-7A17-4B38-8C0A-760459C30279}" destId="{167288D2-A5F1-4D9E-AA0A-EC03FB3B51CD}" srcOrd="1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4308F3C9-6742-4796-90D2-EF36F59EBA8B}" type="presOf" srcId="{83A1D7E2-3988-4530-99E2-3CFB11017D77}" destId="{250E78D0-49B1-47AD-91D3-25BE2FC1D164}" srcOrd="0" destOrd="0" presId="urn:microsoft.com/office/officeart/2005/8/layout/orgChart1"/>
    <dgm:cxn modelId="{319B1AD1-65A1-482C-B56A-36D158307D83}" type="presOf" srcId="{14357D37-7975-4344-8B76-4A11CD4B084F}" destId="{F3C86C93-8148-4525-B507-4E7D9435EBCC}" srcOrd="0" destOrd="0" presId="urn:microsoft.com/office/officeart/2005/8/layout/orgChart1"/>
    <dgm:cxn modelId="{987CCAD2-6180-41AF-9E5D-BFE33F24ACB1}" srcId="{31D9E308-FD56-468A-BDC3-AF409098C390}" destId="{E58321FD-8EBA-4BC1-8D2C-EDFC25DFE6EA}" srcOrd="9" destOrd="0" parTransId="{2D02854D-1168-4B1B-8DEC-C728BDE4FE56}" sibTransId="{814741A9-A783-40F2-BB2B-6A8572FFE7A1}"/>
    <dgm:cxn modelId="{BE72F7D2-A145-4B35-BBB8-216FE5F626A9}" srcId="{250DFEDB-2ECE-47F5-8AD5-65F43BAB82FB}" destId="{EDCB8604-DABD-439D-B6D6-5868F027A84E}" srcOrd="0" destOrd="0" parTransId="{9639AFD7-3A57-4E3C-924B-111968A50CCF}" sibTransId="{12C7540C-30E1-4254-85E7-0B52C7E7F913}"/>
    <dgm:cxn modelId="{BB4B8BD5-781B-4D1C-A4C8-71FCE85E86DB}" type="presOf" srcId="{18453922-0A16-4548-9B08-08C9650B2515}" destId="{548F0F07-756A-44CE-A5E1-DEB2EE30FE63}" srcOrd="1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44640FE8-39A4-468B-8C87-3099873410DF}" srcId="{E58321FD-8EBA-4BC1-8D2C-EDFC25DFE6EA}" destId="{52402EE9-7A17-4B38-8C0A-760459C30279}" srcOrd="1" destOrd="0" parTransId="{5B902624-1BE4-4CB1-8F9B-1BC4CCC1F8C3}" sibTransId="{268EE37D-6888-4C2E-9465-AD967A4F52AD}"/>
    <dgm:cxn modelId="{95BBEBEE-B916-4FF4-AAD3-5D65755A7BDE}" srcId="{E58321FD-8EBA-4BC1-8D2C-EDFC25DFE6EA}" destId="{83A1D7E2-3988-4530-99E2-3CFB11017D77}" srcOrd="3" destOrd="0" parTransId="{4E4DC1DB-12AA-45DF-B274-888F9211835E}" sibTransId="{2403EC19-C8FD-42AD-81FB-75D6CB687E1E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C45E47F1-86E4-47E5-8922-BAE7B843CAB2}" type="presOf" srcId="{7D693B58-727F-41A9-BC8B-CE35B4A895D9}" destId="{74023713-83CB-4D20-A957-610126AFB291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583643F4-3819-42D3-A67B-4FE4F254D5CF}" type="presOf" srcId="{B1811CE8-5914-4948-A4AA-CB08D8A8D2B5}" destId="{D867A64B-A4E2-46B5-8B77-E66E70F12C21}" srcOrd="1" destOrd="0" presId="urn:microsoft.com/office/officeart/2005/8/layout/orgChart1"/>
    <dgm:cxn modelId="{487C30F5-3C46-4AB6-A119-233DF30FE4EF}" srcId="{31D9E308-FD56-468A-BDC3-AF409098C390}" destId="{14357D37-7975-4344-8B76-4A11CD4B084F}" srcOrd="3" destOrd="0" parTransId="{28C665F4-10D1-4711-A8EC-EB78FB2CEA70}" sibTransId="{0A94F2D3-AEC5-40D5-83E6-1D4BAF54C144}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28163CF9-69AA-4449-BF22-F2A712837489}" srcId="{E58321FD-8EBA-4BC1-8D2C-EDFC25DFE6EA}" destId="{9BD2BB6C-391D-4DAA-8F75-9E3427477DE6}" srcOrd="2" destOrd="0" parTransId="{219C4110-1863-404E-83BF-65B7780C2400}" sibTransId="{07AE1728-5597-4852-89BA-EA48624E5384}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E1FA7CB7-EAB8-4483-BC68-858CDB6BB920}" type="presParOf" srcId="{3DF8F222-ACB4-4430-9404-7FFC245A47B5}" destId="{A48C5461-F319-41E8-B0A1-575E0F4D144D}" srcOrd="0" destOrd="0" presId="urn:microsoft.com/office/officeart/2005/8/layout/orgChart1"/>
    <dgm:cxn modelId="{1DB95537-32B7-4059-9A58-9335437AB1B5}" type="presParOf" srcId="{3DF8F222-ACB4-4430-9404-7FFC245A47B5}" destId="{837FDC94-B979-448A-A8A9-939D79EC503D}" srcOrd="1" destOrd="0" presId="urn:microsoft.com/office/officeart/2005/8/layout/orgChart1"/>
    <dgm:cxn modelId="{110C1324-6759-4190-BBB9-08D1FAFE490D}" type="presParOf" srcId="{837FDC94-B979-448A-A8A9-939D79EC503D}" destId="{F3CF5E01-4D42-4929-9851-35CFCDFD60E7}" srcOrd="0" destOrd="0" presId="urn:microsoft.com/office/officeart/2005/8/layout/orgChart1"/>
    <dgm:cxn modelId="{94A8FFC6-5841-4755-86E6-87420C671491}" type="presParOf" srcId="{F3CF5E01-4D42-4929-9851-35CFCDFD60E7}" destId="{6A77AF97-5EF8-42FA-AFD5-64D4E844150B}" srcOrd="0" destOrd="0" presId="urn:microsoft.com/office/officeart/2005/8/layout/orgChart1"/>
    <dgm:cxn modelId="{1D66FC61-3F6A-4493-8458-0B735984D495}" type="presParOf" srcId="{F3CF5E01-4D42-4929-9851-35CFCDFD60E7}" destId="{142B44F7-AF90-4127-A770-090B4AB5E775}" srcOrd="1" destOrd="0" presId="urn:microsoft.com/office/officeart/2005/8/layout/orgChart1"/>
    <dgm:cxn modelId="{0C18D063-D3E8-4EB7-B028-3B332C2FBF6F}" type="presParOf" srcId="{837FDC94-B979-448A-A8A9-939D79EC503D}" destId="{323288AC-5A16-4A11-8300-D87330AB7243}" srcOrd="1" destOrd="0" presId="urn:microsoft.com/office/officeart/2005/8/layout/orgChart1"/>
    <dgm:cxn modelId="{0B5638C2-D3F8-4DCD-AAB9-D243576C38A8}" type="presParOf" srcId="{837FDC94-B979-448A-A8A9-939D79EC503D}" destId="{4A7369F7-7CC5-4684-8A37-1F2F670862C8}" srcOrd="2" destOrd="0" presId="urn:microsoft.com/office/officeart/2005/8/layout/orgChart1"/>
    <dgm:cxn modelId="{E0187A80-B4FF-4C64-9A15-157D7A0DF1BD}" type="presParOf" srcId="{3DF8F222-ACB4-4430-9404-7FFC245A47B5}" destId="{B0C7B81B-7A47-4587-A929-6F12CF9E3635}" srcOrd="2" destOrd="0" presId="urn:microsoft.com/office/officeart/2005/8/layout/orgChart1"/>
    <dgm:cxn modelId="{DA2C1B40-2561-4B04-A48F-16DC6E649D47}" type="presParOf" srcId="{3DF8F222-ACB4-4430-9404-7FFC245A47B5}" destId="{F57D6EE2-18E5-4B5B-80F8-942908E306D3}" srcOrd="3" destOrd="0" presId="urn:microsoft.com/office/officeart/2005/8/layout/orgChart1"/>
    <dgm:cxn modelId="{54122FBB-50B0-40AD-934B-0072209BF700}" type="presParOf" srcId="{F57D6EE2-18E5-4B5B-80F8-942908E306D3}" destId="{6E882A23-7C43-4884-8156-590C3108EE3D}" srcOrd="0" destOrd="0" presId="urn:microsoft.com/office/officeart/2005/8/layout/orgChart1"/>
    <dgm:cxn modelId="{7DF6B34F-D14A-47A3-8FA9-BA8460C6732C}" type="presParOf" srcId="{6E882A23-7C43-4884-8156-590C3108EE3D}" destId="{51E0E464-76FE-4AD7-9F3F-972425941599}" srcOrd="0" destOrd="0" presId="urn:microsoft.com/office/officeart/2005/8/layout/orgChart1"/>
    <dgm:cxn modelId="{F27F053B-1225-4970-9953-295F703CFF0E}" type="presParOf" srcId="{6E882A23-7C43-4884-8156-590C3108EE3D}" destId="{53B5D75C-13CF-419B-9960-5E7F145C9B8C}" srcOrd="1" destOrd="0" presId="urn:microsoft.com/office/officeart/2005/8/layout/orgChart1"/>
    <dgm:cxn modelId="{72104E98-5982-45E2-8B73-712164F9CC50}" type="presParOf" srcId="{F57D6EE2-18E5-4B5B-80F8-942908E306D3}" destId="{DED09C4D-6675-4E64-B29B-E29CFF910BE9}" srcOrd="1" destOrd="0" presId="urn:microsoft.com/office/officeart/2005/8/layout/orgChart1"/>
    <dgm:cxn modelId="{1CAE1CE0-4F7D-4BB0-B758-B50865D213B1}" type="presParOf" srcId="{F57D6EE2-18E5-4B5B-80F8-942908E306D3}" destId="{14578C14-EF5A-47C3-BC63-BAA50553B222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3D05EAE2-7B28-4879-B7FE-0D45E3CCF6AA}" type="presParOf" srcId="{71C8724A-5818-4F3C-A6E6-7CFCB43913DF}" destId="{5727D6DA-6B5B-47E9-B2BB-236CD7B32185}" srcOrd="0" destOrd="0" presId="urn:microsoft.com/office/officeart/2005/8/layout/orgChart1"/>
    <dgm:cxn modelId="{40F85249-5698-4256-9E1B-BC7B9A16EC7F}" type="presParOf" srcId="{71C8724A-5818-4F3C-A6E6-7CFCB43913DF}" destId="{865A68BA-C4E8-431C-9936-CF4CF591F35D}" srcOrd="1" destOrd="0" presId="urn:microsoft.com/office/officeart/2005/8/layout/orgChart1"/>
    <dgm:cxn modelId="{6F6EF5BF-91F2-454C-9907-B2FF2EC22E22}" type="presParOf" srcId="{865A68BA-C4E8-431C-9936-CF4CF591F35D}" destId="{BA6F9726-1BFB-432B-8245-F9604F2A574F}" srcOrd="0" destOrd="0" presId="urn:microsoft.com/office/officeart/2005/8/layout/orgChart1"/>
    <dgm:cxn modelId="{F5E07B09-6300-4AAD-BC15-7B92EA8C9443}" type="presParOf" srcId="{BA6F9726-1BFB-432B-8245-F9604F2A574F}" destId="{1DEF45BD-05CB-42B2-945F-DC17BAE1789C}" srcOrd="0" destOrd="0" presId="urn:microsoft.com/office/officeart/2005/8/layout/orgChart1"/>
    <dgm:cxn modelId="{97DF2D7C-4F70-4891-B668-5A7212EF461B}" type="presParOf" srcId="{BA6F9726-1BFB-432B-8245-F9604F2A574F}" destId="{4D45D3E1-871C-46B3-B89E-9DD6DB48162F}" srcOrd="1" destOrd="0" presId="urn:microsoft.com/office/officeart/2005/8/layout/orgChart1"/>
    <dgm:cxn modelId="{2BE03A3F-4D4E-4AEF-9C1E-753268154F9A}" type="presParOf" srcId="{865A68BA-C4E8-431C-9936-CF4CF591F35D}" destId="{F5740D79-537F-4C48-8E1D-FB3C3EE6086E}" srcOrd="1" destOrd="0" presId="urn:microsoft.com/office/officeart/2005/8/layout/orgChart1"/>
    <dgm:cxn modelId="{3183BF9D-AFC0-4D83-B931-4F6D03FF4AAE}" type="presParOf" srcId="{865A68BA-C4E8-431C-9936-CF4CF591F35D}" destId="{C90D2348-3CF5-4923-96BC-76BDAD3D4C10}" srcOrd="2" destOrd="0" presId="urn:microsoft.com/office/officeart/2005/8/layout/orgChart1"/>
    <dgm:cxn modelId="{D0334FEC-F4E9-41E7-9D3E-A713BD56A8F8}" type="presParOf" srcId="{08CEA2C4-56B1-4665-91A4-3AE20D48BB08}" destId="{A03B35FB-C0F8-4BFD-B696-2E1FB630FCA5}" srcOrd="4" destOrd="0" presId="urn:microsoft.com/office/officeart/2005/8/layout/orgChart1"/>
    <dgm:cxn modelId="{61D54164-3956-4916-833B-177179BE8346}" type="presParOf" srcId="{08CEA2C4-56B1-4665-91A4-3AE20D48BB08}" destId="{6C429E4F-168A-4A84-A81F-0D89C98EAFCA}" srcOrd="5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23A9BFE0-99ED-4DF3-BE80-B932F8A4D09C}" type="presParOf" srcId="{332BBAB5-799F-4BD9-B774-901B74E773D3}" destId="{8D5D0F5E-47AA-4D41-AA6A-6C3CBA1517D0}" srcOrd="0" destOrd="0" presId="urn:microsoft.com/office/officeart/2005/8/layout/orgChart1"/>
    <dgm:cxn modelId="{251665E5-957D-46C8-993D-2EF0FCC9AF10}" type="presParOf" srcId="{332BBAB5-799F-4BD9-B774-901B74E773D3}" destId="{7A1157E2-AA44-4E9D-8AB9-BEBE1E98F8F8}" srcOrd="1" destOrd="0" presId="urn:microsoft.com/office/officeart/2005/8/layout/orgChart1"/>
    <dgm:cxn modelId="{360646EE-8978-4FBA-B2ED-79D06958C8D2}" type="presParOf" srcId="{7A1157E2-AA44-4E9D-8AB9-BEBE1E98F8F8}" destId="{9A2FC14B-1D9D-49F8-9AA8-915A79090603}" srcOrd="0" destOrd="0" presId="urn:microsoft.com/office/officeart/2005/8/layout/orgChart1"/>
    <dgm:cxn modelId="{90DA3ECE-6F82-41CF-9315-891B75E3EE90}" type="presParOf" srcId="{9A2FC14B-1D9D-49F8-9AA8-915A79090603}" destId="{C9499DC7-935F-46E7-8A81-FF045375B427}" srcOrd="0" destOrd="0" presId="urn:microsoft.com/office/officeart/2005/8/layout/orgChart1"/>
    <dgm:cxn modelId="{9CAB5050-C7ED-4327-9F81-E12FA4B284D8}" type="presParOf" srcId="{9A2FC14B-1D9D-49F8-9AA8-915A79090603}" destId="{BE1CCD37-2219-40EA-BD63-9366AE781677}" srcOrd="1" destOrd="0" presId="urn:microsoft.com/office/officeart/2005/8/layout/orgChart1"/>
    <dgm:cxn modelId="{946D34D3-EFC5-4B10-958A-DC3F0DA0113F}" type="presParOf" srcId="{7A1157E2-AA44-4E9D-8AB9-BEBE1E98F8F8}" destId="{FFCAB037-7C45-4E39-9FE4-23ED9CCCF504}" srcOrd="1" destOrd="0" presId="urn:microsoft.com/office/officeart/2005/8/layout/orgChart1"/>
    <dgm:cxn modelId="{760AE436-87C7-4A46-910D-290A30F92D82}" type="presParOf" srcId="{7A1157E2-AA44-4E9D-8AB9-BEBE1E98F8F8}" destId="{6AC6E3FA-4C38-4E32-919E-A5C909B0C340}" srcOrd="2" destOrd="0" presId="urn:microsoft.com/office/officeart/2005/8/layout/orgChart1"/>
    <dgm:cxn modelId="{8061E12C-5909-46E3-B944-C6F0BD3E79CC}" type="presParOf" srcId="{08CEA2C4-56B1-4665-91A4-3AE20D48BB08}" destId="{7CEEF3B1-2DE4-4544-8C4E-136E8EA2B745}" srcOrd="6" destOrd="0" presId="urn:microsoft.com/office/officeart/2005/8/layout/orgChart1"/>
    <dgm:cxn modelId="{C6E2FD06-BC05-4FA7-A692-4C1CCFFC9CD8}" type="presParOf" srcId="{08CEA2C4-56B1-4665-91A4-3AE20D48BB08}" destId="{BC0CFAA4-345C-4CEF-A3D5-4A591D37C7F5}" srcOrd="7" destOrd="0" presId="urn:microsoft.com/office/officeart/2005/8/layout/orgChart1"/>
    <dgm:cxn modelId="{B704A641-E0A6-47D6-B128-9D91D75A0520}" type="presParOf" srcId="{BC0CFAA4-345C-4CEF-A3D5-4A591D37C7F5}" destId="{9E433B23-693A-431A-B76E-19800D86DBF3}" srcOrd="0" destOrd="0" presId="urn:microsoft.com/office/officeart/2005/8/layout/orgChart1"/>
    <dgm:cxn modelId="{BA97D9DC-BA01-4F6E-8B54-165652091E44}" type="presParOf" srcId="{9E433B23-693A-431A-B76E-19800D86DBF3}" destId="{15EC2307-5441-462E-9C0F-48FA76DE429A}" srcOrd="0" destOrd="0" presId="urn:microsoft.com/office/officeart/2005/8/layout/orgChart1"/>
    <dgm:cxn modelId="{1BEFEB6A-71FD-40C6-97EE-D137DE663FDF}" type="presParOf" srcId="{9E433B23-693A-431A-B76E-19800D86DBF3}" destId="{65CD1ADC-8217-4B9B-9291-8BDA9A424A0B}" srcOrd="1" destOrd="0" presId="urn:microsoft.com/office/officeart/2005/8/layout/orgChart1"/>
    <dgm:cxn modelId="{52620255-859A-4DBB-94C6-B415FB60899C}" type="presParOf" srcId="{BC0CFAA4-345C-4CEF-A3D5-4A591D37C7F5}" destId="{C42821EF-E7C8-42B9-8341-950B9EF52088}" srcOrd="1" destOrd="0" presId="urn:microsoft.com/office/officeart/2005/8/layout/orgChart1"/>
    <dgm:cxn modelId="{EE494921-31A2-482E-87ED-C4D061265403}" type="presParOf" srcId="{BC0CFAA4-345C-4CEF-A3D5-4A591D37C7F5}" destId="{4661FE75-D31F-4EEA-ADB1-14E737B20391}" srcOrd="2" destOrd="0" presId="urn:microsoft.com/office/officeart/2005/8/layout/orgChart1"/>
    <dgm:cxn modelId="{C0CEC452-C78B-4507-BD0A-2218F724862A}" type="presParOf" srcId="{4661FE75-D31F-4EEA-ADB1-14E737B20391}" destId="{04EFBF23-F248-4616-B7C2-C39B1C8EB95B}" srcOrd="0" destOrd="0" presId="urn:microsoft.com/office/officeart/2005/8/layout/orgChart1"/>
    <dgm:cxn modelId="{6AC3B900-74E3-4669-9944-08F447ED01D6}" type="presParOf" srcId="{4661FE75-D31F-4EEA-ADB1-14E737B20391}" destId="{CDF3CCD0-0FEA-4D68-86F1-3DDFA3880770}" srcOrd="1" destOrd="0" presId="urn:microsoft.com/office/officeart/2005/8/layout/orgChart1"/>
    <dgm:cxn modelId="{F3A0F8DE-5C2D-4DC4-8D19-D77685BC90BD}" type="presParOf" srcId="{CDF3CCD0-0FEA-4D68-86F1-3DDFA3880770}" destId="{32DE3DDD-03BC-4D3B-A8C7-F38CE02EA56B}" srcOrd="0" destOrd="0" presId="urn:microsoft.com/office/officeart/2005/8/layout/orgChart1"/>
    <dgm:cxn modelId="{8BA8D05E-0CD8-4BD0-9964-82750B58DEEE}" type="presParOf" srcId="{32DE3DDD-03BC-4D3B-A8C7-F38CE02EA56B}" destId="{4775466A-A6B7-4AEF-A444-6D6A1A5F2DC7}" srcOrd="0" destOrd="0" presId="urn:microsoft.com/office/officeart/2005/8/layout/orgChart1"/>
    <dgm:cxn modelId="{A49A5BB2-F0CF-4600-8108-BE03F8FAECB3}" type="presParOf" srcId="{32DE3DDD-03BC-4D3B-A8C7-F38CE02EA56B}" destId="{68CE0EF2-3C9B-4235-867A-E4F2FBDB48BC}" srcOrd="1" destOrd="0" presId="urn:microsoft.com/office/officeart/2005/8/layout/orgChart1"/>
    <dgm:cxn modelId="{0B17C569-0E9B-4F90-8A8F-D5288D3628D2}" type="presParOf" srcId="{CDF3CCD0-0FEA-4D68-86F1-3DDFA3880770}" destId="{76DC9F0E-96F7-46CE-B7F9-7CB8C10B3E33}" srcOrd="1" destOrd="0" presId="urn:microsoft.com/office/officeart/2005/8/layout/orgChart1"/>
    <dgm:cxn modelId="{E825FCBB-F63F-4D41-94C3-5A1E13B822FF}" type="presParOf" srcId="{CDF3CCD0-0FEA-4D68-86F1-3DDFA3880770}" destId="{F9A649BC-25BF-4936-81D8-D52AB3E81004}" srcOrd="2" destOrd="0" presId="urn:microsoft.com/office/officeart/2005/8/layout/orgChart1"/>
    <dgm:cxn modelId="{06F4A54F-0F20-4AAB-A3D4-24BA5E8C48FB}" type="presParOf" srcId="{08CEA2C4-56B1-4665-91A4-3AE20D48BB08}" destId="{A193D66E-F7C1-4716-B5A8-872BE43CE221}" srcOrd="8" destOrd="0" presId="urn:microsoft.com/office/officeart/2005/8/layout/orgChart1"/>
    <dgm:cxn modelId="{D2B69BF4-0192-481B-A0E5-627920249083}" type="presParOf" srcId="{08CEA2C4-56B1-4665-91A4-3AE20D48BB08}" destId="{C8664134-47EA-457A-A0A3-DE18FD50FB14}" srcOrd="9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D69C02BD-2FCE-476D-A8B4-0CE57BF0FA39}" type="presParOf" srcId="{BDA6D5BE-8D8D-42E7-ACB4-0ECA9AEE8B7F}" destId="{EC53BD47-E744-4729-9137-8586DBEBA01E}" srcOrd="0" destOrd="0" presId="urn:microsoft.com/office/officeart/2005/8/layout/orgChart1"/>
    <dgm:cxn modelId="{753E14B1-1438-4BDE-A28C-B0B1F277235B}" type="presParOf" srcId="{BDA6D5BE-8D8D-42E7-ACB4-0ECA9AEE8B7F}" destId="{8810D311-BB83-43D8-A259-FD8148AA0F3B}" srcOrd="1" destOrd="0" presId="urn:microsoft.com/office/officeart/2005/8/layout/orgChart1"/>
    <dgm:cxn modelId="{5F643B56-63C2-43A1-957F-5161D2C9E0E8}" type="presParOf" srcId="{8810D311-BB83-43D8-A259-FD8148AA0F3B}" destId="{58DCB579-3569-4C79-BD9F-5E09984CB740}" srcOrd="0" destOrd="0" presId="urn:microsoft.com/office/officeart/2005/8/layout/orgChart1"/>
    <dgm:cxn modelId="{156F53BC-0CC7-4FBF-BB6E-8C7DCDA8EA35}" type="presParOf" srcId="{58DCB579-3569-4C79-BD9F-5E09984CB740}" destId="{D73DDA5E-4B2C-4FFE-AA15-FA7AA9C69331}" srcOrd="0" destOrd="0" presId="urn:microsoft.com/office/officeart/2005/8/layout/orgChart1"/>
    <dgm:cxn modelId="{BD498A62-4A95-4C6A-877D-CE4305EF92E7}" type="presParOf" srcId="{58DCB579-3569-4C79-BD9F-5E09984CB740}" destId="{D867A64B-A4E2-46B5-8B77-E66E70F12C21}" srcOrd="1" destOrd="0" presId="urn:microsoft.com/office/officeart/2005/8/layout/orgChart1"/>
    <dgm:cxn modelId="{CD3B3A9E-4E97-4A22-B019-B08C7E303E40}" type="presParOf" srcId="{8810D311-BB83-43D8-A259-FD8148AA0F3B}" destId="{335FC0EE-3B7D-4C7A-8DEB-7A7034646E93}" srcOrd="1" destOrd="0" presId="urn:microsoft.com/office/officeart/2005/8/layout/orgChart1"/>
    <dgm:cxn modelId="{E30625EB-A859-49C8-837C-E0AB9AA26F22}" type="presParOf" srcId="{8810D311-BB83-43D8-A259-FD8148AA0F3B}" destId="{BBC9B793-ED0A-4E10-8D95-8769E8B1BB94}" srcOrd="2" destOrd="0" presId="urn:microsoft.com/office/officeart/2005/8/layout/orgChart1"/>
    <dgm:cxn modelId="{9AE7A827-73A9-4622-9212-97BA3E73EB35}" type="presParOf" srcId="{08CEA2C4-56B1-4665-91A4-3AE20D48BB08}" destId="{E0C3D0B1-4524-47CD-A1F5-C8C2089D8DF5}" srcOrd="10" destOrd="0" presId="urn:microsoft.com/office/officeart/2005/8/layout/orgChart1"/>
    <dgm:cxn modelId="{A741DFA1-F527-44CB-9D87-0897AAB3E782}" type="presParOf" srcId="{08CEA2C4-56B1-4665-91A4-3AE20D48BB08}" destId="{3FA9EF12-BF3A-4469-A736-1F6375B59E25}" srcOrd="11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670D6BE5-A7E1-4BC9-B70F-A8800AC9DC3D}" type="presParOf" srcId="{C95BB719-90F1-4E2E-B047-78A8B5D5DE5B}" destId="{8920DA23-41CE-43D3-89A1-0044E2618188}" srcOrd="0" destOrd="0" presId="urn:microsoft.com/office/officeart/2005/8/layout/orgChart1"/>
    <dgm:cxn modelId="{1D683364-46F3-4DB4-8B7F-FDEF6029A1F5}" type="presParOf" srcId="{C95BB719-90F1-4E2E-B047-78A8B5D5DE5B}" destId="{EF287011-89B3-4858-B062-25666710B728}" srcOrd="1" destOrd="0" presId="urn:microsoft.com/office/officeart/2005/8/layout/orgChart1"/>
    <dgm:cxn modelId="{BC724E9E-213E-44DD-BA96-D3C06B658AA0}" type="presParOf" srcId="{EF287011-89B3-4858-B062-25666710B728}" destId="{9850B616-61A8-44D3-9347-A391B17C0596}" srcOrd="0" destOrd="0" presId="urn:microsoft.com/office/officeart/2005/8/layout/orgChart1"/>
    <dgm:cxn modelId="{D749D8E2-68F4-45A7-B67D-92B9DD9C6924}" type="presParOf" srcId="{9850B616-61A8-44D3-9347-A391B17C0596}" destId="{3228B8C3-D148-42C8-8920-4D25A3ADED7C}" srcOrd="0" destOrd="0" presId="urn:microsoft.com/office/officeart/2005/8/layout/orgChart1"/>
    <dgm:cxn modelId="{0871B770-C702-4493-8A85-FB59F14F0757}" type="presParOf" srcId="{9850B616-61A8-44D3-9347-A391B17C0596}" destId="{C2346C5E-D4D5-4FA8-A6D0-7FAC9E781497}" srcOrd="1" destOrd="0" presId="urn:microsoft.com/office/officeart/2005/8/layout/orgChart1"/>
    <dgm:cxn modelId="{C99CD2FE-1EC1-4408-9B33-475F802D11AB}" type="presParOf" srcId="{EF287011-89B3-4858-B062-25666710B728}" destId="{D6FF5D67-1BA6-4CF6-BA2F-800A9EBB4EBC}" srcOrd="1" destOrd="0" presId="urn:microsoft.com/office/officeart/2005/8/layout/orgChart1"/>
    <dgm:cxn modelId="{643DBB1D-03A7-43BD-AFFF-F5497EB87F46}" type="presParOf" srcId="{EF287011-89B3-4858-B062-25666710B728}" destId="{7FEC0DA4-1554-49F0-AC15-2D7E5FA5D8E8}" srcOrd="2" destOrd="0" presId="urn:microsoft.com/office/officeart/2005/8/layout/orgChart1"/>
    <dgm:cxn modelId="{2B95F2B4-E7C2-4883-AC22-3A9864B6B5E7}" type="presParOf" srcId="{C95BB719-90F1-4E2E-B047-78A8B5D5DE5B}" destId="{876A7029-D384-46D9-872F-227EFEE7F31D}" srcOrd="2" destOrd="0" presId="urn:microsoft.com/office/officeart/2005/8/layout/orgChart1"/>
    <dgm:cxn modelId="{38C3CF3E-7113-4736-A46E-B6C7F5DA1C1B}" type="presParOf" srcId="{C95BB719-90F1-4E2E-B047-78A8B5D5DE5B}" destId="{AE6EF3EF-2DB8-4753-A2B4-DBDCD4F28ADB}" srcOrd="3" destOrd="0" presId="urn:microsoft.com/office/officeart/2005/8/layout/orgChart1"/>
    <dgm:cxn modelId="{D71A5FA6-6F0A-4419-8A14-5DC654C8A421}" type="presParOf" srcId="{AE6EF3EF-2DB8-4753-A2B4-DBDCD4F28ADB}" destId="{0BEB3FED-C64B-47E1-B00D-4A697FE490FB}" srcOrd="0" destOrd="0" presId="urn:microsoft.com/office/officeart/2005/8/layout/orgChart1"/>
    <dgm:cxn modelId="{B9DE8BD7-6AE2-4793-9E7D-3C94D20BE98B}" type="presParOf" srcId="{0BEB3FED-C64B-47E1-B00D-4A697FE490FB}" destId="{C723AA8A-74A1-4F5D-B04B-1BA3AEFF8FEF}" srcOrd="0" destOrd="0" presId="urn:microsoft.com/office/officeart/2005/8/layout/orgChart1"/>
    <dgm:cxn modelId="{8689EBB8-32A5-4DCD-AD25-4100AF4D7564}" type="presParOf" srcId="{0BEB3FED-C64B-47E1-B00D-4A697FE490FB}" destId="{167288D2-A5F1-4D9E-AA0A-EC03FB3B51CD}" srcOrd="1" destOrd="0" presId="urn:microsoft.com/office/officeart/2005/8/layout/orgChart1"/>
    <dgm:cxn modelId="{B6BB3ECE-6E8E-4CDF-B060-39059BFDB8A7}" type="presParOf" srcId="{AE6EF3EF-2DB8-4753-A2B4-DBDCD4F28ADB}" destId="{04934AF2-DD9B-4C52-B83F-0F4357763B27}" srcOrd="1" destOrd="0" presId="urn:microsoft.com/office/officeart/2005/8/layout/orgChart1"/>
    <dgm:cxn modelId="{B8BF3242-0B5A-45B5-A295-081FFBCC691E}" type="presParOf" srcId="{AE6EF3EF-2DB8-4753-A2B4-DBDCD4F28ADB}" destId="{47B8BB8B-C9FB-4768-BBF9-529790DF200A}" srcOrd="2" destOrd="0" presId="urn:microsoft.com/office/officeart/2005/8/layout/orgChart1"/>
    <dgm:cxn modelId="{0A416405-1B90-4FF2-AEB4-8FC6862B316F}" type="presParOf" srcId="{C95BB719-90F1-4E2E-B047-78A8B5D5DE5B}" destId="{F14CB3B5-47FE-4C34-933B-2120D93A5027}" srcOrd="4" destOrd="0" presId="urn:microsoft.com/office/officeart/2005/8/layout/orgChart1"/>
    <dgm:cxn modelId="{F9AD24E5-46A7-4BC9-B587-AD30A8ED999D}" type="presParOf" srcId="{C95BB719-90F1-4E2E-B047-78A8B5D5DE5B}" destId="{561F7305-A131-43D9-962C-6F17BA2C8080}" srcOrd="5" destOrd="0" presId="urn:microsoft.com/office/officeart/2005/8/layout/orgChart1"/>
    <dgm:cxn modelId="{B0D64187-B57C-46F5-B921-8AB1D0F84B62}" type="presParOf" srcId="{561F7305-A131-43D9-962C-6F17BA2C8080}" destId="{B383F44D-3184-4CEA-86B6-10D497BA48A8}" srcOrd="0" destOrd="0" presId="urn:microsoft.com/office/officeart/2005/8/layout/orgChart1"/>
    <dgm:cxn modelId="{96C39FB7-CA3C-47D0-8F02-BF827E8AF1C8}" type="presParOf" srcId="{B383F44D-3184-4CEA-86B6-10D497BA48A8}" destId="{CD8F6310-8CDB-4548-B731-92E9EFEF8454}" srcOrd="0" destOrd="0" presId="urn:microsoft.com/office/officeart/2005/8/layout/orgChart1"/>
    <dgm:cxn modelId="{6AEF0F48-457D-49CA-8980-0C8D6E26A895}" type="presParOf" srcId="{B383F44D-3184-4CEA-86B6-10D497BA48A8}" destId="{15AC16C2-5A39-4B42-B7C2-F37E06609684}" srcOrd="1" destOrd="0" presId="urn:microsoft.com/office/officeart/2005/8/layout/orgChart1"/>
    <dgm:cxn modelId="{2764A26A-EDDB-48E7-AD30-2ABAE4FD60BC}" type="presParOf" srcId="{561F7305-A131-43D9-962C-6F17BA2C8080}" destId="{B75B8190-D540-464E-8AE3-503CC2D64A38}" srcOrd="1" destOrd="0" presId="urn:microsoft.com/office/officeart/2005/8/layout/orgChart1"/>
    <dgm:cxn modelId="{5ADFDC42-5567-46F0-9A20-4D45E4CBA3C1}" type="presParOf" srcId="{561F7305-A131-43D9-962C-6F17BA2C8080}" destId="{C85F113E-84B8-4929-914D-22036113F79F}" srcOrd="2" destOrd="0" presId="urn:microsoft.com/office/officeart/2005/8/layout/orgChart1"/>
    <dgm:cxn modelId="{64FCA065-C2AA-46EE-AEDA-E63D093F4CE3}" type="presParOf" srcId="{C95BB719-90F1-4E2E-B047-78A8B5D5DE5B}" destId="{DC1DFF37-994D-42BE-A19D-C0EB9BE903B4}" srcOrd="6" destOrd="0" presId="urn:microsoft.com/office/officeart/2005/8/layout/orgChart1"/>
    <dgm:cxn modelId="{7FE90A1A-F356-4C43-BBEF-105F9C8799D6}" type="presParOf" srcId="{C95BB719-90F1-4E2E-B047-78A8B5D5DE5B}" destId="{F5D05F11-08A6-4E06-A7B5-C99DEE9DDB78}" srcOrd="7" destOrd="0" presId="urn:microsoft.com/office/officeart/2005/8/layout/orgChart1"/>
    <dgm:cxn modelId="{AF717F87-11B4-4696-B17C-D33AA9E80CE7}" type="presParOf" srcId="{F5D05F11-08A6-4E06-A7B5-C99DEE9DDB78}" destId="{E33AAD65-0F10-48FE-B650-0D0E11D0AFDF}" srcOrd="0" destOrd="0" presId="urn:microsoft.com/office/officeart/2005/8/layout/orgChart1"/>
    <dgm:cxn modelId="{DDE66D46-89CB-49E9-BA9E-13E09E23D7FF}" type="presParOf" srcId="{E33AAD65-0F10-48FE-B650-0D0E11D0AFDF}" destId="{250E78D0-49B1-47AD-91D3-25BE2FC1D164}" srcOrd="0" destOrd="0" presId="urn:microsoft.com/office/officeart/2005/8/layout/orgChart1"/>
    <dgm:cxn modelId="{B03C45F6-3F83-47E6-9246-439B1FD3DA1B}" type="presParOf" srcId="{E33AAD65-0F10-48FE-B650-0D0E11D0AFDF}" destId="{B0C7852C-8504-48D5-B546-46BF8B989BBA}" srcOrd="1" destOrd="0" presId="urn:microsoft.com/office/officeart/2005/8/layout/orgChart1"/>
    <dgm:cxn modelId="{47F978E0-EB5A-4399-8333-012CBF6A9766}" type="presParOf" srcId="{F5D05F11-08A6-4E06-A7B5-C99DEE9DDB78}" destId="{3EC67C08-B78F-4A8E-9227-638EE8434EF4}" srcOrd="1" destOrd="0" presId="urn:microsoft.com/office/officeart/2005/8/layout/orgChart1"/>
    <dgm:cxn modelId="{1987F9F1-658E-40AC-A971-B8CAA5C14BBD}" type="presParOf" srcId="{F5D05F11-08A6-4E06-A7B5-C99DEE9DDB78}" destId="{B5D4C5D5-FAE8-43DF-8771-A262AA3FEC6C}" srcOrd="2" destOrd="0" presId="urn:microsoft.com/office/officeart/2005/8/layout/orgChart1"/>
    <dgm:cxn modelId="{9C71C50B-37A1-40C8-BE7D-8F4681041BF5}" type="presParOf" srcId="{C95BB719-90F1-4E2E-B047-78A8B5D5DE5B}" destId="{BB80299E-C6E4-4762-B450-2A973DE6366A}" srcOrd="8" destOrd="0" presId="urn:microsoft.com/office/officeart/2005/8/layout/orgChart1"/>
    <dgm:cxn modelId="{F1C29831-14CD-4A8E-9F80-846C5BF76DE9}" type="presParOf" srcId="{C95BB719-90F1-4E2E-B047-78A8B5D5DE5B}" destId="{FC104742-273E-42DC-8C93-2AFCF77E69EF}" srcOrd="9" destOrd="0" presId="urn:microsoft.com/office/officeart/2005/8/layout/orgChart1"/>
    <dgm:cxn modelId="{6E746065-0520-4875-AB09-3D855D517DF9}" type="presParOf" srcId="{FC104742-273E-42DC-8C93-2AFCF77E69EF}" destId="{8C737543-9829-4635-AD36-FCC228D25967}" srcOrd="0" destOrd="0" presId="urn:microsoft.com/office/officeart/2005/8/layout/orgChart1"/>
    <dgm:cxn modelId="{660A6C2E-60DA-4C62-BCFC-53ACEAF73F38}" type="presParOf" srcId="{8C737543-9829-4635-AD36-FCC228D25967}" destId="{94A25388-B199-4B49-98BA-DE374224B6AA}" srcOrd="0" destOrd="0" presId="urn:microsoft.com/office/officeart/2005/8/layout/orgChart1"/>
    <dgm:cxn modelId="{75B39003-EB07-4D5A-B38D-BFA64F8600F8}" type="presParOf" srcId="{8C737543-9829-4635-AD36-FCC228D25967}" destId="{5B4C750E-B444-4D4E-B6E3-52E7F51C0E45}" srcOrd="1" destOrd="0" presId="urn:microsoft.com/office/officeart/2005/8/layout/orgChart1"/>
    <dgm:cxn modelId="{11C8D48D-81BD-4649-A68C-3FCBEBC93F22}" type="presParOf" srcId="{FC104742-273E-42DC-8C93-2AFCF77E69EF}" destId="{B117533D-2399-4689-A568-9781A7FB0922}" srcOrd="1" destOrd="0" presId="urn:microsoft.com/office/officeart/2005/8/layout/orgChart1"/>
    <dgm:cxn modelId="{EE19925D-C520-44C7-BDB3-EB559A82614C}" type="presParOf" srcId="{FC104742-273E-42DC-8C93-2AFCF77E69EF}" destId="{8D658F65-09E5-433D-A765-D75369EC7831}" srcOrd="2" destOrd="0" presId="urn:microsoft.com/office/officeart/2005/8/layout/orgChart1"/>
    <dgm:cxn modelId="{A3FAF2BF-1C4E-4AC9-87A4-2BAE59956885}" type="presParOf" srcId="{C95BB719-90F1-4E2E-B047-78A8B5D5DE5B}" destId="{E892A889-9525-4E4B-ABA5-096ECB844B82}" srcOrd="10" destOrd="0" presId="urn:microsoft.com/office/officeart/2005/8/layout/orgChart1"/>
    <dgm:cxn modelId="{389666D0-39BC-41EA-B98D-447C5B38A245}" type="presParOf" srcId="{C95BB719-90F1-4E2E-B047-78A8B5D5DE5B}" destId="{C7EE7393-F6B5-4E4C-9D3D-DAB328D86541}" srcOrd="11" destOrd="0" presId="urn:microsoft.com/office/officeart/2005/8/layout/orgChart1"/>
    <dgm:cxn modelId="{D7CA4464-408B-4243-9739-4573EAA88715}" type="presParOf" srcId="{C7EE7393-F6B5-4E4C-9D3D-DAB328D86541}" destId="{4414D71D-25E0-4FF0-911A-ED868F4E7384}" srcOrd="0" destOrd="0" presId="urn:microsoft.com/office/officeart/2005/8/layout/orgChart1"/>
    <dgm:cxn modelId="{50A3DB26-E492-4ACA-A47A-3BD59AD25004}" type="presParOf" srcId="{4414D71D-25E0-4FF0-911A-ED868F4E7384}" destId="{E0442C21-E5CD-4161-A72F-806DE9079EB1}" srcOrd="0" destOrd="0" presId="urn:microsoft.com/office/officeart/2005/8/layout/orgChart1"/>
    <dgm:cxn modelId="{825AD7B0-2D6F-46C6-8D1A-B6CF82C18711}" type="presParOf" srcId="{4414D71D-25E0-4FF0-911A-ED868F4E7384}" destId="{548F0F07-756A-44CE-A5E1-DEB2EE30FE63}" srcOrd="1" destOrd="0" presId="urn:microsoft.com/office/officeart/2005/8/layout/orgChart1"/>
    <dgm:cxn modelId="{6540F2AE-40BB-4B47-9FF7-36314C7A39B7}" type="presParOf" srcId="{C7EE7393-F6B5-4E4C-9D3D-DAB328D86541}" destId="{16F0144F-F6C2-4BA4-BD28-C468FBA70AF0}" srcOrd="1" destOrd="0" presId="urn:microsoft.com/office/officeart/2005/8/layout/orgChart1"/>
    <dgm:cxn modelId="{75F61234-C093-4AF3-BAA5-B4F21F474394}" type="presParOf" srcId="{C7EE7393-F6B5-4E4C-9D3D-DAB328D86541}" destId="{D770D8CE-D03B-45D8-9961-6BB68C9174EB}" srcOrd="2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0F97D5BF-52FE-4EEA-960E-B0C284EEB4A6}" type="presParOf" srcId="{2A547E60-43E0-46D8-BB1E-FE91590EB465}" destId="{74023713-83CB-4D20-A957-610126AFB291}" srcOrd="2" destOrd="0" presId="urn:microsoft.com/office/officeart/2005/8/layout/orgChart1"/>
    <dgm:cxn modelId="{5795DDAA-2626-4C5C-948D-5CA231FB1317}" type="presParOf" srcId="{2A547E60-43E0-46D8-BB1E-FE91590EB465}" destId="{C432B11E-F605-4C1B-9ADE-595D3FF13A76}" srcOrd="3" destOrd="0" presId="urn:microsoft.com/office/officeart/2005/8/layout/orgChart1"/>
    <dgm:cxn modelId="{CC5055AB-7BF5-4987-AD5C-9AC3CFE74E05}" type="presParOf" srcId="{C432B11E-F605-4C1B-9ADE-595D3FF13A76}" destId="{F14593C2-6E34-4CCB-81E2-90C858A3CEA2}" srcOrd="0" destOrd="0" presId="urn:microsoft.com/office/officeart/2005/8/layout/orgChart1"/>
    <dgm:cxn modelId="{46BAC5A9-9F30-4803-8868-3E00B7355FE9}" type="presParOf" srcId="{F14593C2-6E34-4CCB-81E2-90C858A3CEA2}" destId="{BB87F5EF-7DCF-4DD5-87AC-75319344A07E}" srcOrd="0" destOrd="0" presId="urn:microsoft.com/office/officeart/2005/8/layout/orgChart1"/>
    <dgm:cxn modelId="{43968B21-BDE2-4857-8B77-1F8C02164F79}" type="presParOf" srcId="{F14593C2-6E34-4CCB-81E2-90C858A3CEA2}" destId="{5BACE153-885D-4B3A-9E49-BFCA3ECE94E1}" srcOrd="1" destOrd="0" presId="urn:microsoft.com/office/officeart/2005/8/layout/orgChart1"/>
    <dgm:cxn modelId="{26BB08F4-0318-4D38-BD30-597CC57CA8B0}" type="presParOf" srcId="{C432B11E-F605-4C1B-9ADE-595D3FF13A76}" destId="{2A5E766B-DC40-4FAB-9C14-EAF04F7912E9}" srcOrd="1" destOrd="0" presId="urn:microsoft.com/office/officeart/2005/8/layout/orgChart1"/>
    <dgm:cxn modelId="{96FDFB74-9D29-45A3-86A0-E0606F8B590D}" type="presParOf" srcId="{C432B11E-F605-4C1B-9ADE-595D3FF13A76}" destId="{8461C433-FE8C-4857-94D0-8A5719429318}" srcOrd="2" destOrd="0" presId="urn:microsoft.com/office/officeart/2005/8/layout/orgChart1"/>
    <dgm:cxn modelId="{EC6B02F5-3BFB-4F10-B92B-1287804739D8}" type="presParOf" srcId="{2A547E60-43E0-46D8-BB1E-FE91590EB465}" destId="{1EB67D15-35C6-4BEC-959F-0CCBD9A4AE6F}" srcOrd="4" destOrd="0" presId="urn:microsoft.com/office/officeart/2005/8/layout/orgChart1"/>
    <dgm:cxn modelId="{19CAF1FB-F411-405A-BEA7-13246A3A8F13}" type="presParOf" srcId="{2A547E60-43E0-46D8-BB1E-FE91590EB465}" destId="{84FC991E-49D2-4FD7-A299-A0D31FA27019}" srcOrd="5" destOrd="0" presId="urn:microsoft.com/office/officeart/2005/8/layout/orgChart1"/>
    <dgm:cxn modelId="{0818C500-F30B-452A-81A1-5E47F1EAB694}" type="presParOf" srcId="{84FC991E-49D2-4FD7-A299-A0D31FA27019}" destId="{D05EAFAE-B9F8-46B5-94CE-3698C17E4DEC}" srcOrd="0" destOrd="0" presId="urn:microsoft.com/office/officeart/2005/8/layout/orgChart1"/>
    <dgm:cxn modelId="{C183944F-754F-40F6-A48E-000AE23FB1C1}" type="presParOf" srcId="{D05EAFAE-B9F8-46B5-94CE-3698C17E4DEC}" destId="{5108DDB7-AEAB-4334-9676-A8F4EE997932}" srcOrd="0" destOrd="0" presId="urn:microsoft.com/office/officeart/2005/8/layout/orgChart1"/>
    <dgm:cxn modelId="{5EF53B3B-D252-40AA-85EC-C0BD8A53B4C5}" type="presParOf" srcId="{D05EAFAE-B9F8-46B5-94CE-3698C17E4DEC}" destId="{D7AAC0EA-5FD2-457F-91ED-11958DB0B5D7}" srcOrd="1" destOrd="0" presId="urn:microsoft.com/office/officeart/2005/8/layout/orgChart1"/>
    <dgm:cxn modelId="{FB4CB01E-3C87-44A3-BC41-873952F43558}" type="presParOf" srcId="{84FC991E-49D2-4FD7-A299-A0D31FA27019}" destId="{D0F9BCDD-C27A-4B11-ADF4-407527FA48A5}" srcOrd="1" destOrd="0" presId="urn:microsoft.com/office/officeart/2005/8/layout/orgChart1"/>
    <dgm:cxn modelId="{65E22FE5-E619-475E-BFC3-A43FAF6B4458}" type="presParOf" srcId="{84FC991E-49D2-4FD7-A299-A0D31FA27019}" destId="{3C0BFB58-DC97-454A-B770-42B32B661967}" srcOrd="2" destOrd="0" presId="urn:microsoft.com/office/officeart/2005/8/layout/orgChart1"/>
    <dgm:cxn modelId="{BCC6EB77-5863-442A-85FE-76B655B1D0F7}" type="presParOf" srcId="{2A547E60-43E0-46D8-BB1E-FE91590EB465}" destId="{955B76B9-24CA-45B8-AA61-B74D993619CA}" srcOrd="6" destOrd="0" presId="urn:microsoft.com/office/officeart/2005/8/layout/orgChart1"/>
    <dgm:cxn modelId="{B58A0C4C-A968-461A-95D2-302C7C0B9BAD}" type="presParOf" srcId="{2A547E60-43E0-46D8-BB1E-FE91590EB465}" destId="{036D5A9B-54CF-4F71-89BA-CCB5522EB279}" srcOrd="7" destOrd="0" presId="urn:microsoft.com/office/officeart/2005/8/layout/orgChart1"/>
    <dgm:cxn modelId="{6F74D9B8-E079-47B0-9688-606CDEF2A59B}" type="presParOf" srcId="{036D5A9B-54CF-4F71-89BA-CCB5522EB279}" destId="{9EF54467-49DD-4AD4-832F-0D464C046E02}" srcOrd="0" destOrd="0" presId="urn:microsoft.com/office/officeart/2005/8/layout/orgChart1"/>
    <dgm:cxn modelId="{D24B7A4E-93EB-4CAB-97E1-CBA8B41333DA}" type="presParOf" srcId="{9EF54467-49DD-4AD4-832F-0D464C046E02}" destId="{F3C86C93-8148-4525-B507-4E7D9435EBCC}" srcOrd="0" destOrd="0" presId="urn:microsoft.com/office/officeart/2005/8/layout/orgChart1"/>
    <dgm:cxn modelId="{DD777387-D382-43B7-8DDE-9AACEE1DD269}" type="presParOf" srcId="{9EF54467-49DD-4AD4-832F-0D464C046E02}" destId="{627138C5-6EB4-442F-9A4D-236231C63957}" srcOrd="1" destOrd="0" presId="urn:microsoft.com/office/officeart/2005/8/layout/orgChart1"/>
    <dgm:cxn modelId="{F5EEA852-D31C-4F99-A79B-0A02BA710572}" type="presParOf" srcId="{036D5A9B-54CF-4F71-89BA-CCB5522EB279}" destId="{3186E5B7-48B2-4CFF-9DB2-5026126B4CC0}" srcOrd="1" destOrd="0" presId="urn:microsoft.com/office/officeart/2005/8/layout/orgChart1"/>
    <dgm:cxn modelId="{3F53D758-7799-4845-A637-6619A40CC104}" type="presParOf" srcId="{036D5A9B-54CF-4F71-89BA-CCB5522EB279}" destId="{9D75CB7C-0261-4388-8D75-D3653109FA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/>
      <dgm:t>
        <a:bodyPr/>
        <a:lstStyle/>
        <a:p>
          <a:r>
            <a:rPr lang="es-ES" sz="1200" dirty="0"/>
            <a:t>Coordinador (a) de Voluntariado y Procuración de Donativos</a:t>
          </a:r>
        </a:p>
        <a:p>
          <a:endParaRPr lang="es-ES" sz="1200" dirty="0"/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/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/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/>
            <a:t>Choferes </a:t>
          </a:r>
        </a:p>
        <a:p>
          <a:r>
            <a:rPr lang="es-ES" sz="1200" dirty="0"/>
            <a:t>Auxiliar </a:t>
          </a: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/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/>
        </a:p>
      </dgm:t>
    </dgm:pt>
    <dgm:pt modelId="{3B0BEEBF-A9C6-4D17-8BF9-19310494FA76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Jefe (a) de</a:t>
          </a:r>
        </a:p>
        <a:p>
          <a:pPr>
            <a:spcAft>
              <a:spcPts val="0"/>
            </a:spcAft>
          </a:pPr>
          <a:r>
            <a:rPr lang="es-ES" sz="1200" dirty="0"/>
            <a:t>Donativos</a:t>
          </a:r>
        </a:p>
        <a:p>
          <a:pPr>
            <a:spcAft>
              <a:spcPts val="0"/>
            </a:spcAft>
          </a:pPr>
          <a:endParaRPr lang="es-ES" sz="1200" dirty="0"/>
        </a:p>
      </dgm:t>
    </dgm:pt>
    <dgm:pt modelId="{1EC6F3A1-E766-48A2-A30C-7D22C8BB6278}" type="parTrans" cxnId="{05EF1022-ECED-489D-8CD8-1BC2295D14C7}">
      <dgm:prSet/>
      <dgm:spPr/>
      <dgm:t>
        <a:bodyPr/>
        <a:lstStyle/>
        <a:p>
          <a:endParaRPr lang="es-ES" sz="1200"/>
        </a:p>
      </dgm:t>
    </dgm:pt>
    <dgm:pt modelId="{96BC821C-64B0-4766-8443-A88194B5B41C}" type="sibTrans" cxnId="{05EF1022-ECED-489D-8CD8-1BC2295D14C7}">
      <dgm:prSet/>
      <dgm:spPr/>
      <dgm:t>
        <a:bodyPr/>
        <a:lstStyle/>
        <a:p>
          <a:endParaRPr lang="es-ES" sz="1200"/>
        </a:p>
      </dgm:t>
    </dgm:pt>
    <dgm:pt modelId="{F85355CA-3EDE-4931-BD82-D52665D3A5D3}">
      <dgm:prSet phldrT="[Texto]" custT="1"/>
      <dgm:spPr/>
      <dgm:t>
        <a:bodyPr/>
        <a:lstStyle/>
        <a:p>
          <a:r>
            <a:rPr lang="es-ES" sz="1200" dirty="0"/>
            <a:t>Promotores(as) </a:t>
          </a:r>
        </a:p>
        <a:p>
          <a:r>
            <a:rPr lang="es-ES" sz="1200" dirty="0"/>
            <a:t> </a:t>
          </a:r>
        </a:p>
      </dgm:t>
    </dgm:pt>
    <dgm:pt modelId="{4C51BA1C-8A6F-4843-892D-8A0A1D460056}" type="parTrans" cxnId="{6618DCDE-EEBE-4449-A52F-3D8497794C71}">
      <dgm:prSet/>
      <dgm:spPr/>
      <dgm:t>
        <a:bodyPr/>
        <a:lstStyle/>
        <a:p>
          <a:endParaRPr lang="es-ES" sz="1200"/>
        </a:p>
      </dgm:t>
    </dgm:pt>
    <dgm:pt modelId="{E082F11B-996C-4B2A-B191-C52640F59588}" type="sibTrans" cxnId="{6618DCDE-EEBE-4449-A52F-3D8497794C71}">
      <dgm:prSet/>
      <dgm:spPr/>
      <dgm:t>
        <a:bodyPr/>
        <a:lstStyle/>
        <a:p>
          <a:endParaRPr lang="es-ES" sz="1200"/>
        </a:p>
      </dgm:t>
    </dgm:pt>
    <dgm:pt modelId="{80D29353-E3C1-4199-8259-603F52D03449}" type="asst">
      <dgm:prSet custT="1"/>
      <dgm:spPr/>
      <dgm:t>
        <a:bodyPr/>
        <a:lstStyle/>
        <a:p>
          <a:r>
            <a:rPr lang="es-ES" sz="1200" dirty="0"/>
            <a:t>Auxiliar Administrativo(a) </a:t>
          </a:r>
        </a:p>
        <a:p>
          <a:endParaRPr lang="es-ES" sz="1200" dirty="0"/>
        </a:p>
      </dgm:t>
    </dgm:pt>
    <dgm:pt modelId="{55636F52-03EB-4E23-B86F-A64FF00CDDBC}" type="parTrans" cxnId="{ABC4968D-2DE2-4DA7-B6E0-C9B498B8AEE1}">
      <dgm:prSet/>
      <dgm:spPr/>
      <dgm:t>
        <a:bodyPr/>
        <a:lstStyle/>
        <a:p>
          <a:endParaRPr lang="es-ES" sz="1200"/>
        </a:p>
      </dgm:t>
    </dgm:pt>
    <dgm:pt modelId="{647A8712-750A-435B-966B-B10315865338}" type="sibTrans" cxnId="{ABC4968D-2DE2-4DA7-B6E0-C9B498B8AEE1}">
      <dgm:prSet/>
      <dgm:spPr/>
      <dgm:t>
        <a:bodyPr/>
        <a:lstStyle/>
        <a:p>
          <a:endParaRPr lang="es-ES" sz="1200"/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/>
            <a:t>Encargados (as) </a:t>
          </a:r>
        </a:p>
        <a:p>
          <a:r>
            <a:rPr lang="es-ES" sz="1200" dirty="0"/>
            <a:t>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/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/>
        </a:p>
      </dgm:t>
    </dgm:pt>
    <dgm:pt modelId="{185B104F-4934-43F0-8E2F-71EF6BB97090}">
      <dgm:prSet custT="1"/>
      <dgm:spPr/>
      <dgm:t>
        <a:bodyPr/>
        <a:lstStyle/>
        <a:p>
          <a:r>
            <a:rPr lang="es-ES" sz="1200" dirty="0"/>
            <a:t>Auxiliar Administrativo(a)</a:t>
          </a:r>
        </a:p>
        <a:p>
          <a:endParaRPr lang="es-ES" sz="1200" dirty="0"/>
        </a:p>
      </dgm:t>
    </dgm:pt>
    <dgm:pt modelId="{0A674CBA-B874-4700-A846-FC5FDA409B44}" type="parTrans" cxnId="{493FEEFF-3229-4D49-A6C8-B7E2486957FE}">
      <dgm:prSet/>
      <dgm:spPr/>
      <dgm:t>
        <a:bodyPr/>
        <a:lstStyle/>
        <a:p>
          <a:endParaRPr lang="es-ES"/>
        </a:p>
      </dgm:t>
    </dgm:pt>
    <dgm:pt modelId="{D9ED6764-2471-47F0-83D2-F3E92D98BFE0}" type="sibTrans" cxnId="{493FEEFF-3229-4D49-A6C8-B7E2486957FE}">
      <dgm:prSet/>
      <dgm:spPr/>
      <dgm:t>
        <a:bodyPr/>
        <a:lstStyle/>
        <a:p>
          <a:endParaRPr lang="es-ES"/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/>
            <a:t>Jefe(a) de Voluntariado</a:t>
          </a:r>
        </a:p>
        <a:p>
          <a:r>
            <a:rPr lang="es-ES" sz="1200" dirty="0"/>
            <a:t> 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/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F9F44AFD-B355-4FC6-B672-FE55837F34C7}" type="pres">
      <dgm:prSet presAssocID="{15A40E34-3F72-45C7-8E30-5C7750D0BEC0}" presName="hierRoot1" presStyleCnt="0">
        <dgm:presLayoutVars>
          <dgm:hierBranch val="init"/>
        </dgm:presLayoutVars>
      </dgm:prSet>
      <dgm:spPr/>
    </dgm:pt>
    <dgm:pt modelId="{41563618-63E2-42A7-AE2B-653EB6A7A80C}" type="pres">
      <dgm:prSet presAssocID="{15A40E34-3F72-45C7-8E30-5C7750D0BEC0}" presName="rootComposite1" presStyleCnt="0"/>
      <dgm:spPr/>
    </dgm:pt>
    <dgm:pt modelId="{64708540-6F44-4907-B1B6-E60C9BFEFFF9}" type="pres">
      <dgm:prSet presAssocID="{15A40E34-3F72-45C7-8E30-5C7750D0BEC0}" presName="rootText1" presStyleLbl="node0" presStyleIdx="0" presStyleCnt="1" custScaleX="117037">
        <dgm:presLayoutVars>
          <dgm:chPref val="3"/>
        </dgm:presLayoutVars>
      </dgm:prSet>
      <dgm:spPr/>
    </dgm:pt>
    <dgm:pt modelId="{A93626D7-E5F6-49DA-BA5D-883DD93638D8}" type="pres">
      <dgm:prSet presAssocID="{15A40E34-3F72-45C7-8E30-5C7750D0BEC0}" presName="rootConnector1" presStyleLbl="node1" presStyleIdx="0" presStyleCnt="0"/>
      <dgm:spPr/>
    </dgm:pt>
    <dgm:pt modelId="{5F560013-B529-409A-94A2-11F6EE33EA1B}" type="pres">
      <dgm:prSet presAssocID="{15A40E34-3F72-45C7-8E30-5C7750D0BEC0}" presName="hierChild2" presStyleCnt="0"/>
      <dgm:spPr/>
    </dgm:pt>
    <dgm:pt modelId="{1C369EF1-C2AA-4B93-9EA2-6FAB7B49D36E}" type="pres">
      <dgm:prSet presAssocID="{455EAF09-786B-45D7-860C-D329442DB71D}" presName="Name37" presStyleLbl="parChTrans1D2" presStyleIdx="0" presStyleCnt="6"/>
      <dgm:spPr/>
    </dgm:pt>
    <dgm:pt modelId="{D54B78F8-657D-4583-9A69-98B524C9E91C}" type="pres">
      <dgm:prSet presAssocID="{188FFD85-2B7F-4539-BBED-C48AAECEB8C2}" presName="hierRoot2" presStyleCnt="0">
        <dgm:presLayoutVars>
          <dgm:hierBranch val="init"/>
        </dgm:presLayoutVars>
      </dgm:prSet>
      <dgm:spPr/>
    </dgm:pt>
    <dgm:pt modelId="{BF07CF42-A920-4E9B-8F0B-C73593CCC26E}" type="pres">
      <dgm:prSet presAssocID="{188FFD85-2B7F-4539-BBED-C48AAECEB8C2}" presName="rootComposite" presStyleCnt="0"/>
      <dgm:spPr/>
    </dgm:pt>
    <dgm:pt modelId="{48963DDB-66AD-4E1A-A537-E7B942FB0415}" type="pres">
      <dgm:prSet presAssocID="{188FFD85-2B7F-4539-BBED-C48AAECEB8C2}" presName="rootText" presStyleLbl="node2" presStyleIdx="0" presStyleCnt="4">
        <dgm:presLayoutVars>
          <dgm:chPref val="3"/>
        </dgm:presLayoutVars>
      </dgm:prSet>
      <dgm:spPr/>
    </dgm:pt>
    <dgm:pt modelId="{121A50F5-3814-4BC0-8B48-258469FCB8F3}" type="pres">
      <dgm:prSet presAssocID="{188FFD85-2B7F-4539-BBED-C48AAECEB8C2}" presName="rootConnector" presStyleLbl="node2" presStyleIdx="0" presStyleCnt="4"/>
      <dgm:spPr/>
    </dgm:pt>
    <dgm:pt modelId="{70B40D43-4857-4891-9725-D2DC2B1081C3}" type="pres">
      <dgm:prSet presAssocID="{188FFD85-2B7F-4539-BBED-C48AAECEB8C2}" presName="hierChild4" presStyleCnt="0"/>
      <dgm:spPr/>
    </dgm:pt>
    <dgm:pt modelId="{035038F5-F95B-4C2D-923B-EEEC3AE8341D}" type="pres">
      <dgm:prSet presAssocID="{188FFD85-2B7F-4539-BBED-C48AAECEB8C2}" presName="hierChild5" presStyleCnt="0"/>
      <dgm:spPr/>
    </dgm:pt>
    <dgm:pt modelId="{AD7BD774-272F-46F8-B7E8-BCFBB6CA8CBB}" type="pres">
      <dgm:prSet presAssocID="{1EC6F3A1-E766-48A2-A30C-7D22C8BB6278}" presName="Name37" presStyleLbl="parChTrans1D2" presStyleIdx="1" presStyleCnt="6"/>
      <dgm:spPr/>
    </dgm:pt>
    <dgm:pt modelId="{3E9FA150-F505-4C7C-B897-578531C215C7}" type="pres">
      <dgm:prSet presAssocID="{3B0BEEBF-A9C6-4D17-8BF9-19310494FA76}" presName="hierRoot2" presStyleCnt="0">
        <dgm:presLayoutVars>
          <dgm:hierBranch/>
        </dgm:presLayoutVars>
      </dgm:prSet>
      <dgm:spPr/>
    </dgm:pt>
    <dgm:pt modelId="{33C8CC32-53C8-472F-88CB-7FDB83AC5954}" type="pres">
      <dgm:prSet presAssocID="{3B0BEEBF-A9C6-4D17-8BF9-19310494FA76}" presName="rootComposite" presStyleCnt="0"/>
      <dgm:spPr/>
    </dgm:pt>
    <dgm:pt modelId="{D25110DA-A7FF-4EB6-B50F-8F3BC49CF1A9}" type="pres">
      <dgm:prSet presAssocID="{3B0BEEBF-A9C6-4D17-8BF9-19310494FA76}" presName="rootText" presStyleLbl="node2" presStyleIdx="1" presStyleCnt="4">
        <dgm:presLayoutVars>
          <dgm:chPref val="3"/>
        </dgm:presLayoutVars>
      </dgm:prSet>
      <dgm:spPr/>
    </dgm:pt>
    <dgm:pt modelId="{0F18393D-7185-4A65-9814-6C73BB9B7505}" type="pres">
      <dgm:prSet presAssocID="{3B0BEEBF-A9C6-4D17-8BF9-19310494FA76}" presName="rootConnector" presStyleLbl="node2" presStyleIdx="1" presStyleCnt="4"/>
      <dgm:spPr/>
    </dgm:pt>
    <dgm:pt modelId="{7F82B819-0AFC-4AF5-B865-8335A172B05C}" type="pres">
      <dgm:prSet presAssocID="{3B0BEEBF-A9C6-4D17-8BF9-19310494FA76}" presName="hierChild4" presStyleCnt="0"/>
      <dgm:spPr/>
    </dgm:pt>
    <dgm:pt modelId="{BCD31AB7-C900-4037-A7F6-C296686D017E}" type="pres">
      <dgm:prSet presAssocID="{0A674CBA-B874-4700-A846-FC5FDA409B44}" presName="Name35" presStyleLbl="parChTrans1D3" presStyleIdx="0" presStyleCnt="1"/>
      <dgm:spPr/>
    </dgm:pt>
    <dgm:pt modelId="{D885067C-2EC5-499C-98A4-965DB959752E}" type="pres">
      <dgm:prSet presAssocID="{185B104F-4934-43F0-8E2F-71EF6BB97090}" presName="hierRoot2" presStyleCnt="0">
        <dgm:presLayoutVars>
          <dgm:hierBranch val="init"/>
        </dgm:presLayoutVars>
      </dgm:prSet>
      <dgm:spPr/>
    </dgm:pt>
    <dgm:pt modelId="{CA206235-1490-49AB-8DD1-EFA4F2A47E0A}" type="pres">
      <dgm:prSet presAssocID="{185B104F-4934-43F0-8E2F-71EF6BB97090}" presName="rootComposite" presStyleCnt="0"/>
      <dgm:spPr/>
    </dgm:pt>
    <dgm:pt modelId="{90F8EFDE-CCC5-4F48-95F6-677C3A7E6998}" type="pres">
      <dgm:prSet presAssocID="{185B104F-4934-43F0-8E2F-71EF6BB97090}" presName="rootText" presStyleLbl="node3" presStyleIdx="0" presStyleCnt="1" custLinFactNeighborY="-14990">
        <dgm:presLayoutVars>
          <dgm:chPref val="3"/>
        </dgm:presLayoutVars>
      </dgm:prSet>
      <dgm:spPr/>
    </dgm:pt>
    <dgm:pt modelId="{1A6F4DF2-28D1-4A0E-A188-1D1D4C8ECB18}" type="pres">
      <dgm:prSet presAssocID="{185B104F-4934-43F0-8E2F-71EF6BB97090}" presName="rootConnector" presStyleLbl="node3" presStyleIdx="0" presStyleCnt="1"/>
      <dgm:spPr/>
    </dgm:pt>
    <dgm:pt modelId="{D3616514-A545-4BB0-9555-275D088655BE}" type="pres">
      <dgm:prSet presAssocID="{185B104F-4934-43F0-8E2F-71EF6BB97090}" presName="hierChild4" presStyleCnt="0"/>
      <dgm:spPr/>
    </dgm:pt>
    <dgm:pt modelId="{368C0E9E-0FFB-4D40-926D-484537EDD1F3}" type="pres">
      <dgm:prSet presAssocID="{185B104F-4934-43F0-8E2F-71EF6BB97090}" presName="hierChild5" presStyleCnt="0"/>
      <dgm:spPr/>
    </dgm:pt>
    <dgm:pt modelId="{8948190B-46BE-435F-B726-647CE6C8DC1E}" type="pres">
      <dgm:prSet presAssocID="{3B0BEEBF-A9C6-4D17-8BF9-19310494FA76}" presName="hierChild5" presStyleCnt="0"/>
      <dgm:spPr/>
    </dgm:pt>
    <dgm:pt modelId="{20A8998E-7ECB-4F1C-9E54-7D8E1D2F95A7}" type="pres">
      <dgm:prSet presAssocID="{928C6BDD-0CE0-4977-BBCF-EF46E5147EA8}" presName="Name37" presStyleLbl="parChTrans1D2" presStyleIdx="2" presStyleCnt="6"/>
      <dgm:spPr/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</dgm:pt>
    <dgm:pt modelId="{B8726B8B-6933-444E-B32F-BA23C057078F}" type="pres">
      <dgm:prSet presAssocID="{3A0EEEFB-1F9F-41AE-9118-C87BB1EBF8C0}" presName="rootComposite" presStyleCnt="0"/>
      <dgm:spPr/>
    </dgm:pt>
    <dgm:pt modelId="{8A45D64D-04FD-441F-B504-202549CCB98D}" type="pres">
      <dgm:prSet presAssocID="{3A0EEEFB-1F9F-41AE-9118-C87BB1EBF8C0}" presName="rootText" presStyleLbl="node2" presStyleIdx="2" presStyleCnt="4">
        <dgm:presLayoutVars>
          <dgm:chPref val="3"/>
        </dgm:presLayoutVars>
      </dgm:prSet>
      <dgm:spPr/>
    </dgm:pt>
    <dgm:pt modelId="{B9A9541F-ACCF-4158-A73D-50BD8A72CD0A}" type="pres">
      <dgm:prSet presAssocID="{3A0EEEFB-1F9F-41AE-9118-C87BB1EBF8C0}" presName="rootConnector" presStyleLbl="node2" presStyleIdx="2" presStyleCnt="4"/>
      <dgm:spPr/>
    </dgm:pt>
    <dgm:pt modelId="{C2B14777-F425-47B2-B431-90C691467834}" type="pres">
      <dgm:prSet presAssocID="{3A0EEEFB-1F9F-41AE-9118-C87BB1EBF8C0}" presName="hierChild4" presStyleCnt="0"/>
      <dgm:spPr/>
    </dgm:pt>
    <dgm:pt modelId="{5B58C167-D82C-4F14-B35D-0078BEA496AF}" type="pres">
      <dgm:prSet presAssocID="{3A0EEEFB-1F9F-41AE-9118-C87BB1EBF8C0}" presName="hierChild5" presStyleCnt="0"/>
      <dgm:spPr/>
    </dgm:pt>
    <dgm:pt modelId="{9E8C1B6E-7CA3-4B84-A5BB-699F692F856B}" type="pres">
      <dgm:prSet presAssocID="{4C51BA1C-8A6F-4843-892D-8A0A1D460056}" presName="Name37" presStyleLbl="parChTrans1D2" presStyleIdx="3" presStyleCnt="6"/>
      <dgm:spPr/>
    </dgm:pt>
    <dgm:pt modelId="{B283F143-A491-4C14-83AF-16F56E5A7AE1}" type="pres">
      <dgm:prSet presAssocID="{F85355CA-3EDE-4931-BD82-D52665D3A5D3}" presName="hierRoot2" presStyleCnt="0">
        <dgm:presLayoutVars>
          <dgm:hierBranch val="init"/>
        </dgm:presLayoutVars>
      </dgm:prSet>
      <dgm:spPr/>
    </dgm:pt>
    <dgm:pt modelId="{03E403F0-5BEC-485A-9B4D-F3C7DCCCDAB7}" type="pres">
      <dgm:prSet presAssocID="{F85355CA-3EDE-4931-BD82-D52665D3A5D3}" presName="rootComposite" presStyleCnt="0"/>
      <dgm:spPr/>
    </dgm:pt>
    <dgm:pt modelId="{424D4642-3077-42EB-8470-8E42DD0428F3}" type="pres">
      <dgm:prSet presAssocID="{F85355CA-3EDE-4931-BD82-D52665D3A5D3}" presName="rootText" presStyleLbl="node2" presStyleIdx="3" presStyleCnt="4">
        <dgm:presLayoutVars>
          <dgm:chPref val="3"/>
        </dgm:presLayoutVars>
      </dgm:prSet>
      <dgm:spPr/>
    </dgm:pt>
    <dgm:pt modelId="{8AC37E84-A729-4E78-B991-49398BE125A6}" type="pres">
      <dgm:prSet presAssocID="{F85355CA-3EDE-4931-BD82-D52665D3A5D3}" presName="rootConnector" presStyleLbl="node2" presStyleIdx="3" presStyleCnt="4"/>
      <dgm:spPr/>
    </dgm:pt>
    <dgm:pt modelId="{780AED40-499E-4CF9-A9BC-C9C3D05221C8}" type="pres">
      <dgm:prSet presAssocID="{F85355CA-3EDE-4931-BD82-D52665D3A5D3}" presName="hierChild4" presStyleCnt="0"/>
      <dgm:spPr/>
    </dgm:pt>
    <dgm:pt modelId="{44B00D6A-2A03-487F-8F15-AB828B101096}" type="pres">
      <dgm:prSet presAssocID="{F85355CA-3EDE-4931-BD82-D52665D3A5D3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</dgm:pt>
    <dgm:pt modelId="{DD4C85F5-5C1A-4C72-9655-77265B9A1EF7}" type="pres">
      <dgm:prSet presAssocID="{4799B343-DD23-4271-9484-770EA2C00411}" presName="Name111" presStyleLbl="parChTrans1D2" presStyleIdx="4" presStyleCnt="6"/>
      <dgm:spPr/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</dgm:pt>
    <dgm:pt modelId="{FC9BBD6B-83E9-4F07-9251-F0B9211DF829}" type="pres">
      <dgm:prSet presAssocID="{07F0E78D-8746-4941-85C1-C2A4B7B148C0}" presName="rootComposite3" presStyleCnt="0"/>
      <dgm:spPr/>
    </dgm:pt>
    <dgm:pt modelId="{18FAA1DB-86BF-45F6-9B10-DD0B372BF26C}" type="pres">
      <dgm:prSet presAssocID="{07F0E78D-8746-4941-85C1-C2A4B7B148C0}" presName="rootText3" presStyleLbl="asst1" presStyleIdx="0" presStyleCnt="2">
        <dgm:presLayoutVars>
          <dgm:chPref val="3"/>
        </dgm:presLayoutVars>
      </dgm:prSet>
      <dgm:spPr/>
    </dgm:pt>
    <dgm:pt modelId="{72FDECB4-0774-4BA4-B6A0-47ADD2BA27B3}" type="pres">
      <dgm:prSet presAssocID="{07F0E78D-8746-4941-85C1-C2A4B7B148C0}" presName="rootConnector3" presStyleLbl="asst1" presStyleIdx="0" presStyleCnt="2"/>
      <dgm:spPr/>
    </dgm:pt>
    <dgm:pt modelId="{A412CBF1-DEAA-4732-8047-6B98FCF69935}" type="pres">
      <dgm:prSet presAssocID="{07F0E78D-8746-4941-85C1-C2A4B7B148C0}" presName="hierChild6" presStyleCnt="0"/>
      <dgm:spPr/>
    </dgm:pt>
    <dgm:pt modelId="{B02221D8-9D57-4A22-B414-7B0D0168EB73}" type="pres">
      <dgm:prSet presAssocID="{07F0E78D-8746-4941-85C1-C2A4B7B148C0}" presName="hierChild7" presStyleCnt="0"/>
      <dgm:spPr/>
    </dgm:pt>
    <dgm:pt modelId="{490C29A4-1085-405D-B652-F0B94B793A50}" type="pres">
      <dgm:prSet presAssocID="{55636F52-03EB-4E23-B86F-A64FF00CDDBC}" presName="Name111" presStyleLbl="parChTrans1D2" presStyleIdx="5" presStyleCnt="6"/>
      <dgm:spPr/>
    </dgm:pt>
    <dgm:pt modelId="{8571C8A4-5CA9-495E-B9C3-130BEAE688F7}" type="pres">
      <dgm:prSet presAssocID="{80D29353-E3C1-4199-8259-603F52D03449}" presName="hierRoot3" presStyleCnt="0">
        <dgm:presLayoutVars>
          <dgm:hierBranch val="init"/>
        </dgm:presLayoutVars>
      </dgm:prSet>
      <dgm:spPr/>
    </dgm:pt>
    <dgm:pt modelId="{C7B0E0CA-4599-4CAB-BA5C-B96D485FB6C2}" type="pres">
      <dgm:prSet presAssocID="{80D29353-E3C1-4199-8259-603F52D03449}" presName="rootComposite3" presStyleCnt="0"/>
      <dgm:spPr/>
    </dgm:pt>
    <dgm:pt modelId="{904CE51A-3EF7-45D4-A870-973FBF5DCFF8}" type="pres">
      <dgm:prSet presAssocID="{80D29353-E3C1-4199-8259-603F52D03449}" presName="rootText3" presStyleLbl="asst1" presStyleIdx="1" presStyleCnt="2">
        <dgm:presLayoutVars>
          <dgm:chPref val="3"/>
        </dgm:presLayoutVars>
      </dgm:prSet>
      <dgm:spPr/>
    </dgm:pt>
    <dgm:pt modelId="{C07DC24D-40C5-4E8A-AB7C-041113C40DA1}" type="pres">
      <dgm:prSet presAssocID="{80D29353-E3C1-4199-8259-603F52D03449}" presName="rootConnector3" presStyleLbl="asst1" presStyleIdx="1" presStyleCnt="2"/>
      <dgm:spPr/>
    </dgm:pt>
    <dgm:pt modelId="{F5A581E7-B848-46C0-ADA9-973EEF05237F}" type="pres">
      <dgm:prSet presAssocID="{80D29353-E3C1-4199-8259-603F52D03449}" presName="hierChild6" presStyleCnt="0"/>
      <dgm:spPr/>
    </dgm:pt>
    <dgm:pt modelId="{60508C88-3CB2-4C29-9F36-6E5CE0FD8F8E}" type="pres">
      <dgm:prSet presAssocID="{80D29353-E3C1-4199-8259-603F52D03449}" presName="hierChild7" presStyleCnt="0"/>
      <dgm:spPr/>
    </dgm:pt>
  </dgm:ptLst>
  <dgm:cxnLst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1E05C30F-4F2F-454E-8D4B-3810BD65F7B7}" type="presOf" srcId="{0A674CBA-B874-4700-A846-FC5FDA409B44}" destId="{BCD31AB7-C900-4037-A7F6-C296686D017E}" srcOrd="0" destOrd="0" presId="urn:microsoft.com/office/officeart/2005/8/layout/orgChart1"/>
    <dgm:cxn modelId="{5B4A7313-6A3F-49E0-A7FF-FC692EF8A0D9}" type="presOf" srcId="{3B0BEEBF-A9C6-4D17-8BF9-19310494FA76}" destId="{0F18393D-7185-4A65-9814-6C73BB9B7505}" srcOrd="1" destOrd="0" presId="urn:microsoft.com/office/officeart/2005/8/layout/orgChart1"/>
    <dgm:cxn modelId="{1D5C521F-B425-4D17-A0AE-082CD1473415}" type="presOf" srcId="{F85355CA-3EDE-4931-BD82-D52665D3A5D3}" destId="{424D4642-3077-42EB-8470-8E42DD0428F3}" srcOrd="0" destOrd="0" presId="urn:microsoft.com/office/officeart/2005/8/layout/orgChart1"/>
    <dgm:cxn modelId="{05EF1022-ECED-489D-8CD8-1BC2295D14C7}" srcId="{15A40E34-3F72-45C7-8E30-5C7750D0BEC0}" destId="{3B0BEEBF-A9C6-4D17-8BF9-19310494FA76}" srcOrd="3" destOrd="0" parTransId="{1EC6F3A1-E766-48A2-A30C-7D22C8BB6278}" sibTransId="{96BC821C-64B0-4766-8443-A88194B5B41C}"/>
    <dgm:cxn modelId="{9A6BD726-5229-4D01-83BE-2381077C5DA8}" srcId="{15A40E34-3F72-45C7-8E30-5C7750D0BEC0}" destId="{3A0EEEFB-1F9F-41AE-9118-C87BB1EBF8C0}" srcOrd="4" destOrd="0" parTransId="{928C6BDD-0CE0-4977-BBCF-EF46E5147EA8}" sibTransId="{DE852015-6D56-42F8-8862-4A8EDB8876B5}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853D783E-4136-4101-AFDC-B4B0A4FF384E}" type="presOf" srcId="{4C51BA1C-8A6F-4843-892D-8A0A1D460056}" destId="{9E8C1B6E-7CA3-4B84-A5BB-699F692F856B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3A1A1F6D-599F-4339-A3F1-481BE44C632C}" type="presOf" srcId="{928C6BDD-0CE0-4977-BBCF-EF46E5147EA8}" destId="{20A8998E-7ECB-4F1C-9E54-7D8E1D2F95A7}" srcOrd="0" destOrd="0" presId="urn:microsoft.com/office/officeart/2005/8/layout/orgChart1"/>
    <dgm:cxn modelId="{3E65CF4F-F08D-417B-98F2-864790FD60D9}" type="presOf" srcId="{80D29353-E3C1-4199-8259-603F52D03449}" destId="{C07DC24D-40C5-4E8A-AB7C-041113C40DA1}" srcOrd="1" destOrd="0" presId="urn:microsoft.com/office/officeart/2005/8/layout/orgChart1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1F204F88-B64A-4CF4-98B8-7D8F2A7986DA}" type="presOf" srcId="{80D29353-E3C1-4199-8259-603F52D03449}" destId="{904CE51A-3EF7-45D4-A870-973FBF5DCFF8}" srcOrd="0" destOrd="0" presId="urn:microsoft.com/office/officeart/2005/8/layout/orgChart1"/>
    <dgm:cxn modelId="{ABC4968D-2DE2-4DA7-B6E0-C9B498B8AEE1}" srcId="{15A40E34-3F72-45C7-8E30-5C7750D0BEC0}" destId="{80D29353-E3C1-4199-8259-603F52D03449}" srcOrd="1" destOrd="0" parTransId="{55636F52-03EB-4E23-B86F-A64FF00CDDBC}" sibTransId="{647A8712-750A-435B-966B-B10315865338}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C2843DA4-696E-44F2-9945-1776A23963E4}" type="presOf" srcId="{3B0BEEBF-A9C6-4D17-8BF9-19310494FA76}" destId="{D25110DA-A7FF-4EB6-B50F-8F3BC49CF1A9}" srcOrd="0" destOrd="0" presId="urn:microsoft.com/office/officeart/2005/8/layout/orgChart1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7B5FD4AF-64DB-4DC2-B01C-7EA2BB9CE091}" type="presOf" srcId="{55636F52-03EB-4E23-B86F-A64FF00CDDBC}" destId="{490C29A4-1085-405D-B652-F0B94B793A50}" srcOrd="0" destOrd="0" presId="urn:microsoft.com/office/officeart/2005/8/layout/orgChart1"/>
    <dgm:cxn modelId="{FC8F17BA-14E1-4B6E-9B92-A84C4F1BDB6E}" type="presOf" srcId="{185B104F-4934-43F0-8E2F-71EF6BB97090}" destId="{1A6F4DF2-28D1-4A0E-A188-1D1D4C8ECB18}" srcOrd="1" destOrd="0" presId="urn:microsoft.com/office/officeart/2005/8/layout/orgChart1"/>
    <dgm:cxn modelId="{5AC29BBD-ED69-4923-9968-7FE914341678}" type="presOf" srcId="{1EC6F3A1-E766-48A2-A30C-7D22C8BB6278}" destId="{AD7BD774-272F-46F8-B7E8-BCFBB6CA8CBB}" srcOrd="0" destOrd="0" presId="urn:microsoft.com/office/officeart/2005/8/layout/orgChart1"/>
    <dgm:cxn modelId="{4DEE68CB-D98C-48B9-B172-715477039145}" type="presOf" srcId="{185B104F-4934-43F0-8E2F-71EF6BB97090}" destId="{90F8EFDE-CCC5-4F48-95F6-677C3A7E6998}" srcOrd="0" destOrd="0" presId="urn:microsoft.com/office/officeart/2005/8/layout/orgChart1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6618DCDE-EEBE-4449-A52F-3D8497794C71}" srcId="{15A40E34-3F72-45C7-8E30-5C7750D0BEC0}" destId="{F85355CA-3EDE-4931-BD82-D52665D3A5D3}" srcOrd="5" destOrd="0" parTransId="{4C51BA1C-8A6F-4843-892D-8A0A1D460056}" sibTransId="{E082F11B-996C-4B2A-B191-C52640F59588}"/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F123ADF5-8407-4FA1-8F0C-5C7D1F2A8262}" type="presOf" srcId="{F85355CA-3EDE-4931-BD82-D52665D3A5D3}" destId="{8AC37E84-A729-4E78-B991-49398BE125A6}" srcOrd="1" destOrd="0" presId="urn:microsoft.com/office/officeart/2005/8/layout/orgChart1"/>
    <dgm:cxn modelId="{8297D5F6-B11C-46BD-B676-F4DA80396A47}" type="presOf" srcId="{455EAF09-786B-45D7-860C-D329442DB71D}" destId="{1C369EF1-C2AA-4B93-9EA2-6FAB7B49D36E}" srcOrd="0" destOrd="0" presId="urn:microsoft.com/office/officeart/2005/8/layout/orgChart1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493FEEFF-3229-4D49-A6C8-B7E2486957FE}" srcId="{3B0BEEBF-A9C6-4D17-8BF9-19310494FA76}" destId="{185B104F-4934-43F0-8E2F-71EF6BB97090}" srcOrd="0" destOrd="0" parTransId="{0A674CBA-B874-4700-A846-FC5FDA409B44}" sibTransId="{D9ED6764-2471-47F0-83D2-F3E92D98BFE0}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7F31B89B-7257-4399-A97B-15B4E75F6921}" type="presParOf" srcId="{5F560013-B529-409A-94A2-11F6EE33EA1B}" destId="{1C369EF1-C2AA-4B93-9EA2-6FAB7B49D36E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45240892-3055-4B64-AEB8-30DE79006342}" type="presParOf" srcId="{5F560013-B529-409A-94A2-11F6EE33EA1B}" destId="{AD7BD774-272F-46F8-B7E8-BCFBB6CA8CBB}" srcOrd="2" destOrd="0" presId="urn:microsoft.com/office/officeart/2005/8/layout/orgChart1"/>
    <dgm:cxn modelId="{2F528C6B-4F7A-4D8C-A292-0B7FC2535C27}" type="presParOf" srcId="{5F560013-B529-409A-94A2-11F6EE33EA1B}" destId="{3E9FA150-F505-4C7C-B897-578531C215C7}" srcOrd="3" destOrd="0" presId="urn:microsoft.com/office/officeart/2005/8/layout/orgChart1"/>
    <dgm:cxn modelId="{B8DF30AF-072B-44A0-8584-25C322D625AC}" type="presParOf" srcId="{3E9FA150-F505-4C7C-B897-578531C215C7}" destId="{33C8CC32-53C8-472F-88CB-7FDB83AC5954}" srcOrd="0" destOrd="0" presId="urn:microsoft.com/office/officeart/2005/8/layout/orgChart1"/>
    <dgm:cxn modelId="{C3FE7F98-3EA0-4DA6-936C-4DFEF41EFD5E}" type="presParOf" srcId="{33C8CC32-53C8-472F-88CB-7FDB83AC5954}" destId="{D25110DA-A7FF-4EB6-B50F-8F3BC49CF1A9}" srcOrd="0" destOrd="0" presId="urn:microsoft.com/office/officeart/2005/8/layout/orgChart1"/>
    <dgm:cxn modelId="{C0008DAF-75F8-47B5-B3B9-1B311D32D865}" type="presParOf" srcId="{33C8CC32-53C8-472F-88CB-7FDB83AC5954}" destId="{0F18393D-7185-4A65-9814-6C73BB9B7505}" srcOrd="1" destOrd="0" presId="urn:microsoft.com/office/officeart/2005/8/layout/orgChart1"/>
    <dgm:cxn modelId="{73A838E5-D52D-445C-978F-E2C21CE2FEA4}" type="presParOf" srcId="{3E9FA150-F505-4C7C-B897-578531C215C7}" destId="{7F82B819-0AFC-4AF5-B865-8335A172B05C}" srcOrd="1" destOrd="0" presId="urn:microsoft.com/office/officeart/2005/8/layout/orgChart1"/>
    <dgm:cxn modelId="{2E598A19-BB5C-447D-B19D-841D08EA1522}" type="presParOf" srcId="{7F82B819-0AFC-4AF5-B865-8335A172B05C}" destId="{BCD31AB7-C900-4037-A7F6-C296686D017E}" srcOrd="0" destOrd="0" presId="urn:microsoft.com/office/officeart/2005/8/layout/orgChart1"/>
    <dgm:cxn modelId="{F97D9DE4-A1BB-44D1-9339-8914CA0DB18B}" type="presParOf" srcId="{7F82B819-0AFC-4AF5-B865-8335A172B05C}" destId="{D885067C-2EC5-499C-98A4-965DB959752E}" srcOrd="1" destOrd="0" presId="urn:microsoft.com/office/officeart/2005/8/layout/orgChart1"/>
    <dgm:cxn modelId="{A65F662F-5B92-444D-A455-84F4AE4BD05D}" type="presParOf" srcId="{D885067C-2EC5-499C-98A4-965DB959752E}" destId="{CA206235-1490-49AB-8DD1-EFA4F2A47E0A}" srcOrd="0" destOrd="0" presId="urn:microsoft.com/office/officeart/2005/8/layout/orgChart1"/>
    <dgm:cxn modelId="{4B711D04-29F2-4F48-A1A7-13B18F7FAAD1}" type="presParOf" srcId="{CA206235-1490-49AB-8DD1-EFA4F2A47E0A}" destId="{90F8EFDE-CCC5-4F48-95F6-677C3A7E6998}" srcOrd="0" destOrd="0" presId="urn:microsoft.com/office/officeart/2005/8/layout/orgChart1"/>
    <dgm:cxn modelId="{DDA171BD-D2F7-47AD-8176-B5286F2D1004}" type="presParOf" srcId="{CA206235-1490-49AB-8DD1-EFA4F2A47E0A}" destId="{1A6F4DF2-28D1-4A0E-A188-1D1D4C8ECB18}" srcOrd="1" destOrd="0" presId="urn:microsoft.com/office/officeart/2005/8/layout/orgChart1"/>
    <dgm:cxn modelId="{7297523A-330A-44C7-84A1-2795C2FEC46B}" type="presParOf" srcId="{D885067C-2EC5-499C-98A4-965DB959752E}" destId="{D3616514-A545-4BB0-9555-275D088655BE}" srcOrd="1" destOrd="0" presId="urn:microsoft.com/office/officeart/2005/8/layout/orgChart1"/>
    <dgm:cxn modelId="{6FC3BA95-3B54-46EC-9395-BDC7A40DDA72}" type="presParOf" srcId="{D885067C-2EC5-499C-98A4-965DB959752E}" destId="{368C0E9E-0FFB-4D40-926D-484537EDD1F3}" srcOrd="2" destOrd="0" presId="urn:microsoft.com/office/officeart/2005/8/layout/orgChart1"/>
    <dgm:cxn modelId="{14F496CF-D659-465B-ACD6-644B9428B343}" type="presParOf" srcId="{3E9FA150-F505-4C7C-B897-578531C215C7}" destId="{8948190B-46BE-435F-B726-647CE6C8DC1E}" srcOrd="2" destOrd="0" presId="urn:microsoft.com/office/officeart/2005/8/layout/orgChart1"/>
    <dgm:cxn modelId="{A576DCBB-A37A-480D-90B4-4345B3DDC274}" type="presParOf" srcId="{5F560013-B529-409A-94A2-11F6EE33EA1B}" destId="{20A8998E-7ECB-4F1C-9E54-7D8E1D2F95A7}" srcOrd="4" destOrd="0" presId="urn:microsoft.com/office/officeart/2005/8/layout/orgChart1"/>
    <dgm:cxn modelId="{B046B5A2-3513-439E-9FC8-A1853CFDF7B0}" type="presParOf" srcId="{5F560013-B529-409A-94A2-11F6EE33EA1B}" destId="{C8711002-C989-4A0C-A835-33AF2C76870F}" srcOrd="5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1D78162C-AD83-467E-8831-A8F1BE1736A7}" type="presParOf" srcId="{5F560013-B529-409A-94A2-11F6EE33EA1B}" destId="{9E8C1B6E-7CA3-4B84-A5BB-699F692F856B}" srcOrd="6" destOrd="0" presId="urn:microsoft.com/office/officeart/2005/8/layout/orgChart1"/>
    <dgm:cxn modelId="{1BF7D409-67BD-4B25-8CF9-BDE81450946B}" type="presParOf" srcId="{5F560013-B529-409A-94A2-11F6EE33EA1B}" destId="{B283F143-A491-4C14-83AF-16F56E5A7AE1}" srcOrd="7" destOrd="0" presId="urn:microsoft.com/office/officeart/2005/8/layout/orgChart1"/>
    <dgm:cxn modelId="{E60706BE-BAA4-411B-9140-868D1C2DDBE0}" type="presParOf" srcId="{B283F143-A491-4C14-83AF-16F56E5A7AE1}" destId="{03E403F0-5BEC-485A-9B4D-F3C7DCCCDAB7}" srcOrd="0" destOrd="0" presId="urn:microsoft.com/office/officeart/2005/8/layout/orgChart1"/>
    <dgm:cxn modelId="{C40BE64A-EED8-4FD4-B164-C58084C49785}" type="presParOf" srcId="{03E403F0-5BEC-485A-9B4D-F3C7DCCCDAB7}" destId="{424D4642-3077-42EB-8470-8E42DD0428F3}" srcOrd="0" destOrd="0" presId="urn:microsoft.com/office/officeart/2005/8/layout/orgChart1"/>
    <dgm:cxn modelId="{649BE9E9-B43D-465D-8C57-50EA4CC1E60D}" type="presParOf" srcId="{03E403F0-5BEC-485A-9B4D-F3C7DCCCDAB7}" destId="{8AC37E84-A729-4E78-B991-49398BE125A6}" srcOrd="1" destOrd="0" presId="urn:microsoft.com/office/officeart/2005/8/layout/orgChart1"/>
    <dgm:cxn modelId="{8ABAA9AD-77BA-4397-838D-B0D845F43240}" type="presParOf" srcId="{B283F143-A491-4C14-83AF-16F56E5A7AE1}" destId="{780AED40-499E-4CF9-A9BC-C9C3D05221C8}" srcOrd="1" destOrd="0" presId="urn:microsoft.com/office/officeart/2005/8/layout/orgChart1"/>
    <dgm:cxn modelId="{E200CA9A-67E9-4EEC-9E06-FAC69A35649F}" type="presParOf" srcId="{B283F143-A491-4C14-83AF-16F56E5A7AE1}" destId="{44B00D6A-2A03-487F-8F15-AB828B101096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59E11FEE-B06E-4500-8D9E-815BD4D20C71}" type="presParOf" srcId="{55E913CC-9A57-48C2-9B56-B717C2361FA8}" destId="{490C29A4-1085-405D-B652-F0B94B793A50}" srcOrd="2" destOrd="0" presId="urn:microsoft.com/office/officeart/2005/8/layout/orgChart1"/>
    <dgm:cxn modelId="{EB3EA34A-C904-497A-9724-EF1A1AF1D4BD}" type="presParOf" srcId="{55E913CC-9A57-48C2-9B56-B717C2361FA8}" destId="{8571C8A4-5CA9-495E-B9C3-130BEAE688F7}" srcOrd="3" destOrd="0" presId="urn:microsoft.com/office/officeart/2005/8/layout/orgChart1"/>
    <dgm:cxn modelId="{97BD75B8-2C58-4172-AC51-9586B9F424F7}" type="presParOf" srcId="{8571C8A4-5CA9-495E-B9C3-130BEAE688F7}" destId="{C7B0E0CA-4599-4CAB-BA5C-B96D485FB6C2}" srcOrd="0" destOrd="0" presId="urn:microsoft.com/office/officeart/2005/8/layout/orgChart1"/>
    <dgm:cxn modelId="{DD8AD1EA-F52E-4F06-A2DE-3756E5721E89}" type="presParOf" srcId="{C7B0E0CA-4599-4CAB-BA5C-B96D485FB6C2}" destId="{904CE51A-3EF7-45D4-A870-973FBF5DCFF8}" srcOrd="0" destOrd="0" presId="urn:microsoft.com/office/officeart/2005/8/layout/orgChart1"/>
    <dgm:cxn modelId="{040C0A66-A426-430C-B7AF-B0EA89C752DF}" type="presParOf" srcId="{C7B0E0CA-4599-4CAB-BA5C-B96D485FB6C2}" destId="{C07DC24D-40C5-4E8A-AB7C-041113C40DA1}" srcOrd="1" destOrd="0" presId="urn:microsoft.com/office/officeart/2005/8/layout/orgChart1"/>
    <dgm:cxn modelId="{0B460A4A-4360-4330-BD34-9C800CABD6BA}" type="presParOf" srcId="{8571C8A4-5CA9-495E-B9C3-130BEAE688F7}" destId="{F5A581E7-B848-46C0-ADA9-973EEF05237F}" srcOrd="1" destOrd="0" presId="urn:microsoft.com/office/officeart/2005/8/layout/orgChart1"/>
    <dgm:cxn modelId="{86D8BECA-9162-4D31-A402-5F5909640F57}" type="presParOf" srcId="{8571C8A4-5CA9-495E-B9C3-130BEAE688F7}" destId="{60508C88-3CB2-4C29-9F36-6E5CE0FD8F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/>
            <a:t>Director (a) de Centros de Bienestar Familiar </a:t>
          </a:r>
        </a:p>
        <a:p>
          <a:endParaRPr lang="es-ES" sz="1200" dirty="0"/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/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/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/>
            <a:t>Auxiliares Administrativos (as)  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/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/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/>
            <a:t>Supervisor(a) de Talleres Productivos 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/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/>
        </a:p>
      </dgm:t>
    </dgm:pt>
    <dgm:pt modelId="{3F555BCE-1ECD-4F69-BAC0-499B2233EDB1}">
      <dgm:prSet phldrT="[Texto]" custT="1"/>
      <dgm:spPr/>
      <dgm:t>
        <a:bodyPr/>
        <a:lstStyle/>
        <a:p>
          <a:r>
            <a:rPr lang="es-ES" sz="1200" dirty="0"/>
            <a:t>Jefe (a) de Zona Norte</a:t>
          </a:r>
        </a:p>
      </dgm:t>
    </dgm:pt>
    <dgm:pt modelId="{D04E3897-F8C0-4A36-B1A9-C2CF73B19303}" type="parTrans" cxnId="{0AFC8F32-034F-47ED-B7CF-2F74D3EF0185}">
      <dgm:prSet/>
      <dgm:spPr/>
      <dgm:t>
        <a:bodyPr/>
        <a:lstStyle/>
        <a:p>
          <a:endParaRPr lang="es-ES" sz="1200"/>
        </a:p>
      </dgm:t>
    </dgm:pt>
    <dgm:pt modelId="{9F625B9B-EF59-4BBC-B2D9-E8EDB659F3FF}" type="sibTrans" cxnId="{0AFC8F32-034F-47ED-B7CF-2F74D3EF0185}">
      <dgm:prSet/>
      <dgm:spPr/>
      <dgm:t>
        <a:bodyPr/>
        <a:lstStyle/>
        <a:p>
          <a:endParaRPr lang="es-ES" sz="1200"/>
        </a:p>
      </dgm:t>
    </dgm:pt>
    <dgm:pt modelId="{6ED48AF6-8A9C-43EA-932F-682EBA5F7E87}">
      <dgm:prSet phldrT="[Texto]" custT="1"/>
      <dgm:spPr/>
      <dgm:t>
        <a:bodyPr/>
        <a:lstStyle/>
        <a:p>
          <a:r>
            <a:rPr lang="es-ES" sz="1200" dirty="0"/>
            <a:t>Jefe (a) de Zona Sur</a:t>
          </a:r>
        </a:p>
      </dgm:t>
    </dgm:pt>
    <dgm:pt modelId="{DA2688DF-39F5-4AFD-9114-6E959F589C2C}" type="parTrans" cxnId="{BBA8B2B3-F0C1-4108-9BC9-2CFACA240B73}">
      <dgm:prSet/>
      <dgm:spPr/>
      <dgm:t>
        <a:bodyPr/>
        <a:lstStyle/>
        <a:p>
          <a:endParaRPr lang="es-ES" sz="1200"/>
        </a:p>
      </dgm:t>
    </dgm:pt>
    <dgm:pt modelId="{C140A9E9-F6C1-4302-8C9C-AA750CA18C01}" type="sibTrans" cxnId="{BBA8B2B3-F0C1-4108-9BC9-2CFACA240B73}">
      <dgm:prSet/>
      <dgm:spPr/>
      <dgm:t>
        <a:bodyPr/>
        <a:lstStyle/>
        <a:p>
          <a:endParaRPr lang="es-ES" sz="1200"/>
        </a:p>
      </dgm:t>
    </dgm:pt>
    <dgm:pt modelId="{1C97E898-6A01-444C-8F4F-7E8954607F09}" type="asst">
      <dgm:prSet custT="1"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scene3d>
          <a:camera prst="orthographicFront"/>
          <a:lightRig rig="flat" dir="t"/>
        </a:scene3d>
      </dgm:spPr>
      <dgm:t>
        <a:bodyPr/>
        <a:lstStyle/>
        <a:p>
          <a:pPr>
            <a:spcAft>
              <a:spcPts val="0"/>
            </a:spcAft>
          </a:pPr>
          <a:r>
            <a:rPr lang="es-ES" sz="1200" dirty="0"/>
            <a:t>Maestros (as) </a:t>
          </a:r>
        </a:p>
        <a:p>
          <a:pPr>
            <a:spcAft>
              <a:spcPts val="0"/>
            </a:spcAft>
          </a:pPr>
          <a:r>
            <a:rPr lang="es-ES" sz="1200" dirty="0"/>
            <a:t>   </a:t>
          </a:r>
        </a:p>
        <a:p>
          <a:pPr>
            <a:spcAft>
              <a:spcPts val="0"/>
            </a:spcAft>
          </a:pPr>
          <a:endParaRPr lang="es-ES" sz="1200" dirty="0"/>
        </a:p>
      </dgm:t>
    </dgm:pt>
    <dgm:pt modelId="{C14798F6-496E-4044-A3FC-72A95C5B0C45}" type="parTrans" cxnId="{86F66C52-5D1C-4ED7-9E49-6BD73458E1A0}">
      <dgm:prSet/>
      <dgm:spPr/>
      <dgm:t>
        <a:bodyPr/>
        <a:lstStyle/>
        <a:p>
          <a:endParaRPr lang="es-ES" sz="1200"/>
        </a:p>
      </dgm:t>
    </dgm:pt>
    <dgm:pt modelId="{E9D8D660-C787-46F0-A3FA-C13694783343}" type="sibTrans" cxnId="{86F66C52-5D1C-4ED7-9E49-6BD73458E1A0}">
      <dgm:prSet/>
      <dgm:spPr/>
      <dgm:t>
        <a:bodyPr/>
        <a:lstStyle/>
        <a:p>
          <a:endParaRPr lang="es-ES" sz="1200"/>
        </a:p>
      </dgm:t>
    </dgm:pt>
    <dgm:pt modelId="{878FCAEE-1C4D-4FA2-B665-7D4F93BFF532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Choferes </a:t>
          </a:r>
        </a:p>
        <a:p>
          <a:pPr>
            <a:spcAft>
              <a:spcPts val="0"/>
            </a:spcAft>
          </a:pPr>
          <a:r>
            <a:rPr lang="es-ES" sz="1200" dirty="0"/>
            <a:t>    </a:t>
          </a:r>
        </a:p>
      </dgm:t>
    </dgm:pt>
    <dgm:pt modelId="{8FD8D376-D972-4BFD-AF4B-3C0D37339741}" type="parTrans" cxnId="{77AA57AA-3969-4ED3-BB62-DB433D246E1D}">
      <dgm:prSet/>
      <dgm:spPr/>
      <dgm:t>
        <a:bodyPr/>
        <a:lstStyle/>
        <a:p>
          <a:endParaRPr lang="es-ES" sz="1200"/>
        </a:p>
      </dgm:t>
    </dgm:pt>
    <dgm:pt modelId="{E60C12C2-5E4F-466E-A3CD-6E61563BD632}" type="sibTrans" cxnId="{77AA57AA-3969-4ED3-BB62-DB433D246E1D}">
      <dgm:prSet/>
      <dgm:spPr/>
      <dgm:t>
        <a:bodyPr/>
        <a:lstStyle/>
        <a:p>
          <a:endParaRPr lang="es-ES" sz="1200"/>
        </a:p>
      </dgm:t>
    </dgm:pt>
    <dgm:pt modelId="{094DA97E-7F96-4E3B-BC07-A0870B235780}" type="asst">
      <dgm:prSet custT="1"/>
      <dgm:spPr/>
      <dgm:t>
        <a:bodyPr/>
        <a:lstStyle/>
        <a:p>
          <a:r>
            <a:rPr lang="es-ES" sz="1200" dirty="0"/>
            <a:t>Promotor (a)</a:t>
          </a:r>
        </a:p>
        <a:p>
          <a:endParaRPr lang="es-ES" sz="1200" dirty="0"/>
        </a:p>
      </dgm:t>
    </dgm:pt>
    <dgm:pt modelId="{BADC41FF-CD81-4DE6-A8F2-05C05BF04CE8}" type="parTrans" cxnId="{000D5027-027F-40F1-B320-0F7DB88B2F47}">
      <dgm:prSet/>
      <dgm:spPr/>
      <dgm:t>
        <a:bodyPr/>
        <a:lstStyle/>
        <a:p>
          <a:endParaRPr lang="es-ES" sz="1200"/>
        </a:p>
      </dgm:t>
    </dgm:pt>
    <dgm:pt modelId="{0A5EFD9E-D954-43A3-BAF9-AD67BB5165F3}" type="sibTrans" cxnId="{000D5027-027F-40F1-B320-0F7DB88B2F47}">
      <dgm:prSet/>
      <dgm:spPr/>
      <dgm:t>
        <a:bodyPr/>
        <a:lstStyle/>
        <a:p>
          <a:endParaRPr lang="es-ES" sz="1200"/>
        </a:p>
      </dgm:t>
    </dgm:pt>
    <dgm:pt modelId="{480D1F64-53BA-4C09-B958-0C7604AC2B7F}" type="asst">
      <dgm:prSet custT="1"/>
      <dgm:spPr/>
      <dgm:t>
        <a:bodyPr/>
        <a:lstStyle/>
        <a:p>
          <a:r>
            <a:rPr lang="es-ES" sz="1200" dirty="0"/>
            <a:t>Encargado (a) </a:t>
          </a:r>
        </a:p>
        <a:p>
          <a:r>
            <a:rPr lang="es-ES" sz="1200" dirty="0"/>
            <a:t>  </a:t>
          </a:r>
        </a:p>
      </dgm:t>
    </dgm:pt>
    <dgm:pt modelId="{0D71063D-C1CA-4ADD-9D2F-2AB9755414A6}" type="parTrans" cxnId="{172B25A5-6E1E-4714-98DE-6C9474DF11A9}">
      <dgm:prSet/>
      <dgm:spPr/>
      <dgm:t>
        <a:bodyPr/>
        <a:lstStyle/>
        <a:p>
          <a:endParaRPr lang="es-ES" sz="1200"/>
        </a:p>
      </dgm:t>
    </dgm:pt>
    <dgm:pt modelId="{5A013842-C36D-45D7-B1D5-BED9D98591D3}" type="sibTrans" cxnId="{172B25A5-6E1E-4714-98DE-6C9474DF11A9}">
      <dgm:prSet/>
      <dgm:spPr/>
      <dgm:t>
        <a:bodyPr/>
        <a:lstStyle/>
        <a:p>
          <a:endParaRPr lang="es-ES" sz="1200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</dgm:pt>
    <dgm:pt modelId="{A548775F-B5A4-40D3-AD76-60BFEAFEEF2B}" type="pres">
      <dgm:prSet presAssocID="{2772783E-ACBA-4206-91F9-851FCA3B8020}" presName="rootComposite1" presStyleCnt="0"/>
      <dgm:spPr/>
    </dgm:pt>
    <dgm:pt modelId="{45C107E1-045C-49B2-9844-17D7740D92AD}" type="pres">
      <dgm:prSet presAssocID="{2772783E-ACBA-4206-91F9-851FCA3B8020}" presName="rootText1" presStyleLbl="node0" presStyleIdx="0" presStyleCnt="1" custScaleX="153961">
        <dgm:presLayoutVars>
          <dgm:chPref val="3"/>
        </dgm:presLayoutVars>
      </dgm:prSet>
      <dgm:spPr/>
    </dgm:pt>
    <dgm:pt modelId="{E171D58F-38E1-4C05-A2C6-E3BAA8BBA45E}" type="pres">
      <dgm:prSet presAssocID="{2772783E-ACBA-4206-91F9-851FCA3B8020}" presName="rootConnector1" presStyleLbl="node1" presStyleIdx="0" presStyleCnt="0"/>
      <dgm:spPr/>
    </dgm:pt>
    <dgm:pt modelId="{4A3B355E-CA0D-43ED-8B42-7FFC22DC4796}" type="pres">
      <dgm:prSet presAssocID="{2772783E-ACBA-4206-91F9-851FCA3B8020}" presName="hierChild2" presStyleCnt="0"/>
      <dgm:spPr/>
    </dgm:pt>
    <dgm:pt modelId="{52191D16-00B4-4187-BC9A-B9C09540C4F0}" type="pres">
      <dgm:prSet presAssocID="{948162CF-90B1-4904-93C3-592E4A176122}" presName="Name37" presStyleLbl="parChTrans1D2" presStyleIdx="0" presStyleCnt="8"/>
      <dgm:spPr/>
    </dgm:pt>
    <dgm:pt modelId="{0F6BC883-5046-433E-B495-350FBF463E0F}" type="pres">
      <dgm:prSet presAssocID="{75F373FC-8A29-4325-8ED5-A1B7355FA88B}" presName="hierRoot2" presStyleCnt="0">
        <dgm:presLayoutVars>
          <dgm:hierBranch val="init"/>
        </dgm:presLayoutVars>
      </dgm:prSet>
      <dgm:spPr/>
    </dgm:pt>
    <dgm:pt modelId="{8ACE1FEF-C8C3-4B31-9E0B-506F5D370830}" type="pres">
      <dgm:prSet presAssocID="{75F373FC-8A29-4325-8ED5-A1B7355FA88B}" presName="rootComposite" presStyleCnt="0"/>
      <dgm:spPr/>
    </dgm:pt>
    <dgm:pt modelId="{B89AE965-29A1-4754-BE7B-FBFFFC9F8CA9}" type="pres">
      <dgm:prSet presAssocID="{75F373FC-8A29-4325-8ED5-A1B7355FA88B}" presName="rootText" presStyleLbl="node2" presStyleIdx="0" presStyleCnt="3">
        <dgm:presLayoutVars>
          <dgm:chPref val="3"/>
        </dgm:presLayoutVars>
      </dgm:prSet>
      <dgm:spPr/>
    </dgm:pt>
    <dgm:pt modelId="{06C826CE-64C1-443B-BE0E-ED3E0FDDD625}" type="pres">
      <dgm:prSet presAssocID="{75F373FC-8A29-4325-8ED5-A1B7355FA88B}" presName="rootConnector" presStyleLbl="node2" presStyleIdx="0" presStyleCnt="3"/>
      <dgm:spPr/>
    </dgm:pt>
    <dgm:pt modelId="{E3F68F82-22CC-49DD-B84B-EA74FE4DD12C}" type="pres">
      <dgm:prSet presAssocID="{75F373FC-8A29-4325-8ED5-A1B7355FA88B}" presName="hierChild4" presStyleCnt="0"/>
      <dgm:spPr/>
    </dgm:pt>
    <dgm:pt modelId="{463F13BC-E625-4827-B3B9-B26CB5FC5236}" type="pres">
      <dgm:prSet presAssocID="{75F373FC-8A29-4325-8ED5-A1B7355FA88B}" presName="hierChild5" presStyleCnt="0"/>
      <dgm:spPr/>
    </dgm:pt>
    <dgm:pt modelId="{FB39357F-746F-43D8-A0FF-71CE9C8B232A}" type="pres">
      <dgm:prSet presAssocID="{D04E3897-F8C0-4A36-B1A9-C2CF73B19303}" presName="Name37" presStyleLbl="parChTrans1D2" presStyleIdx="1" presStyleCnt="8"/>
      <dgm:spPr/>
    </dgm:pt>
    <dgm:pt modelId="{65B8B8C8-9206-48CA-91F6-1B128F3E6C67}" type="pres">
      <dgm:prSet presAssocID="{3F555BCE-1ECD-4F69-BAC0-499B2233EDB1}" presName="hierRoot2" presStyleCnt="0">
        <dgm:presLayoutVars>
          <dgm:hierBranch val="init"/>
        </dgm:presLayoutVars>
      </dgm:prSet>
      <dgm:spPr/>
    </dgm:pt>
    <dgm:pt modelId="{F82B9FF3-30C9-464A-B98D-AE753EF79D1E}" type="pres">
      <dgm:prSet presAssocID="{3F555BCE-1ECD-4F69-BAC0-499B2233EDB1}" presName="rootComposite" presStyleCnt="0"/>
      <dgm:spPr/>
    </dgm:pt>
    <dgm:pt modelId="{03790229-5847-417E-902B-46CFF7762D07}" type="pres">
      <dgm:prSet presAssocID="{3F555BCE-1ECD-4F69-BAC0-499B2233EDB1}" presName="rootText" presStyleLbl="node2" presStyleIdx="1" presStyleCnt="3" custScaleX="111867">
        <dgm:presLayoutVars>
          <dgm:chPref val="3"/>
        </dgm:presLayoutVars>
      </dgm:prSet>
      <dgm:spPr/>
    </dgm:pt>
    <dgm:pt modelId="{15250BD6-AE80-45E8-9544-7E9019060E23}" type="pres">
      <dgm:prSet presAssocID="{3F555BCE-1ECD-4F69-BAC0-499B2233EDB1}" presName="rootConnector" presStyleLbl="node2" presStyleIdx="1" presStyleCnt="3"/>
      <dgm:spPr/>
    </dgm:pt>
    <dgm:pt modelId="{17E9099D-62E8-4CEB-827C-1466554CB851}" type="pres">
      <dgm:prSet presAssocID="{3F555BCE-1ECD-4F69-BAC0-499B2233EDB1}" presName="hierChild4" presStyleCnt="0"/>
      <dgm:spPr/>
    </dgm:pt>
    <dgm:pt modelId="{C2F688A3-6F1C-4D05-89B5-1B4B99666A7B}" type="pres">
      <dgm:prSet presAssocID="{3F555BCE-1ECD-4F69-BAC0-499B2233EDB1}" presName="hierChild5" presStyleCnt="0"/>
      <dgm:spPr/>
    </dgm:pt>
    <dgm:pt modelId="{E5F9FEF0-A59D-45CE-90DC-2AED34E93634}" type="pres">
      <dgm:prSet presAssocID="{DA2688DF-39F5-4AFD-9114-6E959F589C2C}" presName="Name37" presStyleLbl="parChTrans1D2" presStyleIdx="2" presStyleCnt="8"/>
      <dgm:spPr/>
    </dgm:pt>
    <dgm:pt modelId="{29EE4242-E99A-4FD2-B081-7CBB7CCF94BE}" type="pres">
      <dgm:prSet presAssocID="{6ED48AF6-8A9C-43EA-932F-682EBA5F7E87}" presName="hierRoot2" presStyleCnt="0">
        <dgm:presLayoutVars>
          <dgm:hierBranch val="init"/>
        </dgm:presLayoutVars>
      </dgm:prSet>
      <dgm:spPr/>
    </dgm:pt>
    <dgm:pt modelId="{6086EBEE-1B1D-4470-9C6A-902AE79277D3}" type="pres">
      <dgm:prSet presAssocID="{6ED48AF6-8A9C-43EA-932F-682EBA5F7E87}" presName="rootComposite" presStyleCnt="0"/>
      <dgm:spPr/>
    </dgm:pt>
    <dgm:pt modelId="{2C63CD4B-FE97-4BDE-9C87-59C506752B75}" type="pres">
      <dgm:prSet presAssocID="{6ED48AF6-8A9C-43EA-932F-682EBA5F7E87}" presName="rootText" presStyleLbl="node2" presStyleIdx="2" presStyleCnt="3">
        <dgm:presLayoutVars>
          <dgm:chPref val="3"/>
        </dgm:presLayoutVars>
      </dgm:prSet>
      <dgm:spPr/>
    </dgm:pt>
    <dgm:pt modelId="{EB3D5FD3-E822-4D8A-A5D6-5837E9BA4400}" type="pres">
      <dgm:prSet presAssocID="{6ED48AF6-8A9C-43EA-932F-682EBA5F7E87}" presName="rootConnector" presStyleLbl="node2" presStyleIdx="2" presStyleCnt="3"/>
      <dgm:spPr/>
    </dgm:pt>
    <dgm:pt modelId="{DB3B14BF-89E7-4D4B-BA36-DB5B7AD8D9C3}" type="pres">
      <dgm:prSet presAssocID="{6ED48AF6-8A9C-43EA-932F-682EBA5F7E87}" presName="hierChild4" presStyleCnt="0"/>
      <dgm:spPr/>
    </dgm:pt>
    <dgm:pt modelId="{C9381464-D36E-4279-B5BE-5FABE6DCAAD3}" type="pres">
      <dgm:prSet presAssocID="{6ED48AF6-8A9C-43EA-932F-682EBA5F7E87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</dgm:pt>
    <dgm:pt modelId="{C62CC642-7DC2-47F0-9A66-16F5FA4F3176}" type="pres">
      <dgm:prSet presAssocID="{EC279B5A-1906-4380-9038-3104AC43817D}" presName="Name111" presStyleLbl="parChTrans1D2" presStyleIdx="3" presStyleCnt="8"/>
      <dgm:spPr/>
    </dgm:pt>
    <dgm:pt modelId="{EED19863-DA59-4B7D-A3B8-FED18E6130CB}" type="pres">
      <dgm:prSet presAssocID="{1686A4B6-23E3-43F1-AECD-743EAC94C254}" presName="hierRoot3" presStyleCnt="0">
        <dgm:presLayoutVars>
          <dgm:hierBranch val="init"/>
        </dgm:presLayoutVars>
      </dgm:prSet>
      <dgm:spPr/>
    </dgm:pt>
    <dgm:pt modelId="{EB7D494C-E4CD-41E5-B30F-7BCE6916C705}" type="pres">
      <dgm:prSet presAssocID="{1686A4B6-23E3-43F1-AECD-743EAC94C254}" presName="rootComposite3" presStyleCnt="0"/>
      <dgm:spPr/>
    </dgm:pt>
    <dgm:pt modelId="{3B4E4286-C251-4E08-80C4-51B85D448F71}" type="pres">
      <dgm:prSet presAssocID="{1686A4B6-23E3-43F1-AECD-743EAC94C254}" presName="rootText3" presStyleLbl="asst1" presStyleIdx="0" presStyleCnt="5">
        <dgm:presLayoutVars>
          <dgm:chPref val="3"/>
        </dgm:presLayoutVars>
      </dgm:prSet>
      <dgm:spPr/>
    </dgm:pt>
    <dgm:pt modelId="{BB05E57A-E0A9-4948-92F0-0FA54F2ABC13}" type="pres">
      <dgm:prSet presAssocID="{1686A4B6-23E3-43F1-AECD-743EAC94C254}" presName="rootConnector3" presStyleLbl="asst1" presStyleIdx="0" presStyleCnt="5"/>
      <dgm:spPr/>
    </dgm:pt>
    <dgm:pt modelId="{70E2C5B3-68C6-49FA-8F34-2F81A9172BAB}" type="pres">
      <dgm:prSet presAssocID="{1686A4B6-23E3-43F1-AECD-743EAC94C254}" presName="hierChild6" presStyleCnt="0"/>
      <dgm:spPr/>
    </dgm:pt>
    <dgm:pt modelId="{425855B2-725C-45C9-AD8F-DB34BE551F6C}" type="pres">
      <dgm:prSet presAssocID="{1686A4B6-23E3-43F1-AECD-743EAC94C254}" presName="hierChild7" presStyleCnt="0"/>
      <dgm:spPr/>
    </dgm:pt>
    <dgm:pt modelId="{4A0898DE-23F8-4251-BB6A-50062115A11F}" type="pres">
      <dgm:prSet presAssocID="{C14798F6-496E-4044-A3FC-72A95C5B0C45}" presName="Name111" presStyleLbl="parChTrans1D2" presStyleIdx="4" presStyleCnt="8"/>
      <dgm:spPr/>
    </dgm:pt>
    <dgm:pt modelId="{2B898473-2BFF-4DCD-ADFC-8C5DAF5EF2CF}" type="pres">
      <dgm:prSet presAssocID="{1C97E898-6A01-444C-8F4F-7E8954607F09}" presName="hierRoot3" presStyleCnt="0">
        <dgm:presLayoutVars>
          <dgm:hierBranch val="init"/>
        </dgm:presLayoutVars>
      </dgm:prSet>
      <dgm:spPr/>
    </dgm:pt>
    <dgm:pt modelId="{2E866F2A-E367-4804-8583-DA271343B9FD}" type="pres">
      <dgm:prSet presAssocID="{1C97E898-6A01-444C-8F4F-7E8954607F09}" presName="rootComposite3" presStyleCnt="0"/>
      <dgm:spPr/>
    </dgm:pt>
    <dgm:pt modelId="{AFE46D81-48F6-45AB-A829-DBC0B7F0664A}" type="pres">
      <dgm:prSet presAssocID="{1C97E898-6A01-444C-8F4F-7E8954607F09}" presName="rootText3" presStyleLbl="asst1" presStyleIdx="1" presStyleCnt="5">
        <dgm:presLayoutVars>
          <dgm:chPref val="3"/>
        </dgm:presLayoutVars>
      </dgm:prSet>
      <dgm:spPr/>
    </dgm:pt>
    <dgm:pt modelId="{528979C0-0E71-441A-A3BE-787F5D46CEC4}" type="pres">
      <dgm:prSet presAssocID="{1C97E898-6A01-444C-8F4F-7E8954607F09}" presName="rootConnector3" presStyleLbl="asst1" presStyleIdx="1" presStyleCnt="5"/>
      <dgm:spPr/>
    </dgm:pt>
    <dgm:pt modelId="{A7FFB100-F102-466D-86B2-CF0732147791}" type="pres">
      <dgm:prSet presAssocID="{1C97E898-6A01-444C-8F4F-7E8954607F09}" presName="hierChild6" presStyleCnt="0"/>
      <dgm:spPr/>
    </dgm:pt>
    <dgm:pt modelId="{0B894E9F-6B4F-4A59-9535-3BE72D42B3BD}" type="pres">
      <dgm:prSet presAssocID="{1C97E898-6A01-444C-8F4F-7E8954607F09}" presName="hierChild7" presStyleCnt="0"/>
      <dgm:spPr/>
    </dgm:pt>
    <dgm:pt modelId="{6E11980B-4F80-4010-BBB5-71B4A026E298}" type="pres">
      <dgm:prSet presAssocID="{8FD8D376-D972-4BFD-AF4B-3C0D37339741}" presName="Name111" presStyleLbl="parChTrans1D2" presStyleIdx="5" presStyleCnt="8"/>
      <dgm:spPr/>
    </dgm:pt>
    <dgm:pt modelId="{818250FA-A96D-4431-B490-6DB8251B9EFE}" type="pres">
      <dgm:prSet presAssocID="{878FCAEE-1C4D-4FA2-B665-7D4F93BFF532}" presName="hierRoot3" presStyleCnt="0">
        <dgm:presLayoutVars>
          <dgm:hierBranch val="init"/>
        </dgm:presLayoutVars>
      </dgm:prSet>
      <dgm:spPr/>
    </dgm:pt>
    <dgm:pt modelId="{3A64E758-40AB-4792-819F-E0EF6A7A9B22}" type="pres">
      <dgm:prSet presAssocID="{878FCAEE-1C4D-4FA2-B665-7D4F93BFF532}" presName="rootComposite3" presStyleCnt="0"/>
      <dgm:spPr/>
    </dgm:pt>
    <dgm:pt modelId="{0A087458-DC92-42B5-B4AC-EE980281884E}" type="pres">
      <dgm:prSet presAssocID="{878FCAEE-1C4D-4FA2-B665-7D4F93BFF532}" presName="rootText3" presStyleLbl="asst1" presStyleIdx="2" presStyleCnt="5">
        <dgm:presLayoutVars>
          <dgm:chPref val="3"/>
        </dgm:presLayoutVars>
      </dgm:prSet>
      <dgm:spPr/>
    </dgm:pt>
    <dgm:pt modelId="{51731E60-B2A2-48EF-946F-B1E9E8307D3E}" type="pres">
      <dgm:prSet presAssocID="{878FCAEE-1C4D-4FA2-B665-7D4F93BFF532}" presName="rootConnector3" presStyleLbl="asst1" presStyleIdx="2" presStyleCnt="5"/>
      <dgm:spPr/>
    </dgm:pt>
    <dgm:pt modelId="{21C8FC29-85D1-4870-8066-74C6B6C39FFD}" type="pres">
      <dgm:prSet presAssocID="{878FCAEE-1C4D-4FA2-B665-7D4F93BFF532}" presName="hierChild6" presStyleCnt="0"/>
      <dgm:spPr/>
    </dgm:pt>
    <dgm:pt modelId="{04B7B545-0F5F-496F-BCAE-55D0EE8EFEC5}" type="pres">
      <dgm:prSet presAssocID="{878FCAEE-1C4D-4FA2-B665-7D4F93BFF532}" presName="hierChild7" presStyleCnt="0"/>
      <dgm:spPr/>
    </dgm:pt>
    <dgm:pt modelId="{A2D52C55-2300-4CA5-B4DC-6D3486E82BCB}" type="pres">
      <dgm:prSet presAssocID="{BADC41FF-CD81-4DE6-A8F2-05C05BF04CE8}" presName="Name111" presStyleLbl="parChTrans1D2" presStyleIdx="6" presStyleCnt="8"/>
      <dgm:spPr/>
    </dgm:pt>
    <dgm:pt modelId="{DDCD7358-A400-41EB-8B54-0E483C1BD1ED}" type="pres">
      <dgm:prSet presAssocID="{094DA97E-7F96-4E3B-BC07-A0870B235780}" presName="hierRoot3" presStyleCnt="0">
        <dgm:presLayoutVars>
          <dgm:hierBranch val="init"/>
        </dgm:presLayoutVars>
      </dgm:prSet>
      <dgm:spPr/>
    </dgm:pt>
    <dgm:pt modelId="{DB04A221-674F-457B-817C-9FDD6C873A26}" type="pres">
      <dgm:prSet presAssocID="{094DA97E-7F96-4E3B-BC07-A0870B235780}" presName="rootComposite3" presStyleCnt="0"/>
      <dgm:spPr/>
    </dgm:pt>
    <dgm:pt modelId="{BB5CD0B8-5183-4393-A8B7-D9BC0BAF1017}" type="pres">
      <dgm:prSet presAssocID="{094DA97E-7F96-4E3B-BC07-A0870B235780}" presName="rootText3" presStyleLbl="asst1" presStyleIdx="3" presStyleCnt="5">
        <dgm:presLayoutVars>
          <dgm:chPref val="3"/>
        </dgm:presLayoutVars>
      </dgm:prSet>
      <dgm:spPr/>
    </dgm:pt>
    <dgm:pt modelId="{36E9641A-ED37-4C7F-B6A0-84844A6B765F}" type="pres">
      <dgm:prSet presAssocID="{094DA97E-7F96-4E3B-BC07-A0870B235780}" presName="rootConnector3" presStyleLbl="asst1" presStyleIdx="3" presStyleCnt="5"/>
      <dgm:spPr/>
    </dgm:pt>
    <dgm:pt modelId="{4169E132-E25D-4473-ADF8-67516D87D0C2}" type="pres">
      <dgm:prSet presAssocID="{094DA97E-7F96-4E3B-BC07-A0870B235780}" presName="hierChild6" presStyleCnt="0"/>
      <dgm:spPr/>
    </dgm:pt>
    <dgm:pt modelId="{8BA7F22C-7B6A-42F9-B318-11FA366FB206}" type="pres">
      <dgm:prSet presAssocID="{094DA97E-7F96-4E3B-BC07-A0870B235780}" presName="hierChild7" presStyleCnt="0"/>
      <dgm:spPr/>
    </dgm:pt>
    <dgm:pt modelId="{A7F8C0BE-9F50-455E-B4F3-78EB0799C337}" type="pres">
      <dgm:prSet presAssocID="{0D71063D-C1CA-4ADD-9D2F-2AB9755414A6}" presName="Name111" presStyleLbl="parChTrans1D2" presStyleIdx="7" presStyleCnt="8"/>
      <dgm:spPr/>
    </dgm:pt>
    <dgm:pt modelId="{68100A66-3C22-45AA-AAFD-BCBAA415A3AB}" type="pres">
      <dgm:prSet presAssocID="{480D1F64-53BA-4C09-B958-0C7604AC2B7F}" presName="hierRoot3" presStyleCnt="0">
        <dgm:presLayoutVars>
          <dgm:hierBranch val="init"/>
        </dgm:presLayoutVars>
      </dgm:prSet>
      <dgm:spPr/>
    </dgm:pt>
    <dgm:pt modelId="{CD69D2EB-9CE4-4126-B3F5-06E7393D1464}" type="pres">
      <dgm:prSet presAssocID="{480D1F64-53BA-4C09-B958-0C7604AC2B7F}" presName="rootComposite3" presStyleCnt="0"/>
      <dgm:spPr/>
    </dgm:pt>
    <dgm:pt modelId="{693608AD-0CE8-40D6-B536-F7D0EB4A852D}" type="pres">
      <dgm:prSet presAssocID="{480D1F64-53BA-4C09-B958-0C7604AC2B7F}" presName="rootText3" presStyleLbl="asst1" presStyleIdx="4" presStyleCnt="5">
        <dgm:presLayoutVars>
          <dgm:chPref val="3"/>
        </dgm:presLayoutVars>
      </dgm:prSet>
      <dgm:spPr/>
    </dgm:pt>
    <dgm:pt modelId="{E22E72C7-1D4E-45F6-BADB-590598CC69F1}" type="pres">
      <dgm:prSet presAssocID="{480D1F64-53BA-4C09-B958-0C7604AC2B7F}" presName="rootConnector3" presStyleLbl="asst1" presStyleIdx="4" presStyleCnt="5"/>
      <dgm:spPr/>
    </dgm:pt>
    <dgm:pt modelId="{313D7265-8753-4B66-9E35-51C8CD0EAB20}" type="pres">
      <dgm:prSet presAssocID="{480D1F64-53BA-4C09-B958-0C7604AC2B7F}" presName="hierChild6" presStyleCnt="0"/>
      <dgm:spPr/>
    </dgm:pt>
    <dgm:pt modelId="{4A55E4A9-72A5-466C-89A3-442CDC2E86AD}" type="pres">
      <dgm:prSet presAssocID="{480D1F64-53BA-4C09-B958-0C7604AC2B7F}" presName="hierChild7" presStyleCnt="0"/>
      <dgm:spPr/>
    </dgm:pt>
  </dgm:ptLst>
  <dgm:cxnLst>
    <dgm:cxn modelId="{CD1A5C0C-681B-4A1C-9F00-F68982684B86}" type="presOf" srcId="{6ED48AF6-8A9C-43EA-932F-682EBA5F7E87}" destId="{2C63CD4B-FE97-4BDE-9C87-59C506752B75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DDC6181C-62D9-4A17-B1E3-34AD3CBD6DD1}" type="presOf" srcId="{D04E3897-F8C0-4A36-B1A9-C2CF73B19303}" destId="{FB39357F-746F-43D8-A0FF-71CE9C8B232A}" srcOrd="0" destOrd="0" presId="urn:microsoft.com/office/officeart/2005/8/layout/orgChart1"/>
    <dgm:cxn modelId="{000D5027-027F-40F1-B320-0F7DB88B2F47}" srcId="{2772783E-ACBA-4206-91F9-851FCA3B8020}" destId="{094DA97E-7F96-4E3B-BC07-A0870B235780}" srcOrd="3" destOrd="0" parTransId="{BADC41FF-CD81-4DE6-A8F2-05C05BF04CE8}" sibTransId="{0A5EFD9E-D954-43A3-BAF9-AD67BB5165F3}"/>
    <dgm:cxn modelId="{3D203F2B-6E5E-4639-BBA8-3BC3222E04B7}" type="presOf" srcId="{878FCAEE-1C4D-4FA2-B665-7D4F93BFF532}" destId="{51731E60-B2A2-48EF-946F-B1E9E8307D3E}" srcOrd="1" destOrd="0" presId="urn:microsoft.com/office/officeart/2005/8/layout/orgChart1"/>
    <dgm:cxn modelId="{3E43ED2D-3F49-47B1-9AC0-55E8370FD3F6}" type="presOf" srcId="{DA2688DF-39F5-4AFD-9114-6E959F589C2C}" destId="{E5F9FEF0-A59D-45CE-90DC-2AED34E93634}" srcOrd="0" destOrd="0" presId="urn:microsoft.com/office/officeart/2005/8/layout/orgChart1"/>
    <dgm:cxn modelId="{0AFC8F32-034F-47ED-B7CF-2F74D3EF0185}" srcId="{2772783E-ACBA-4206-91F9-851FCA3B8020}" destId="{3F555BCE-1ECD-4F69-BAC0-499B2233EDB1}" srcOrd="6" destOrd="0" parTransId="{D04E3897-F8C0-4A36-B1A9-C2CF73B19303}" sibTransId="{9F625B9B-EF59-4BBC-B2D9-E8EDB659F3FF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BE05925C-96B4-4B44-ABCC-A7F09C378E77}" type="presOf" srcId="{094DA97E-7F96-4E3B-BC07-A0870B235780}" destId="{BB5CD0B8-5183-4393-A8B7-D9BC0BAF1017}" srcOrd="0" destOrd="0" presId="urn:microsoft.com/office/officeart/2005/8/layout/orgChart1"/>
    <dgm:cxn modelId="{B237AF5C-110C-425E-9F1F-471301BA6724}" type="presOf" srcId="{C14798F6-496E-4044-A3FC-72A95C5B0C45}" destId="{4A0898DE-23F8-4251-BB6A-50062115A11F}" srcOrd="0" destOrd="0" presId="urn:microsoft.com/office/officeart/2005/8/layout/orgChart1"/>
    <dgm:cxn modelId="{98A0B55E-0531-442A-AE6D-274BDE4C9CDC}" type="presOf" srcId="{480D1F64-53BA-4C09-B958-0C7604AC2B7F}" destId="{E22E72C7-1D4E-45F6-BADB-590598CC69F1}" srcOrd="1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CF48AC6F-8F1F-4296-B379-D26ACEA62426}" type="presOf" srcId="{BADC41FF-CD81-4DE6-A8F2-05C05BF04CE8}" destId="{A2D52C55-2300-4CA5-B4DC-6D3486E82BCB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582D1952-00A9-4AF5-9306-723601D30148}" type="presOf" srcId="{0D71063D-C1CA-4ADD-9D2F-2AB9755414A6}" destId="{A7F8C0BE-9F50-455E-B4F3-78EB0799C337}" srcOrd="0" destOrd="0" presId="urn:microsoft.com/office/officeart/2005/8/layout/orgChart1"/>
    <dgm:cxn modelId="{86F66C52-5D1C-4ED7-9E49-6BD73458E1A0}" srcId="{2772783E-ACBA-4206-91F9-851FCA3B8020}" destId="{1C97E898-6A01-444C-8F4F-7E8954607F09}" srcOrd="1" destOrd="0" parTransId="{C14798F6-496E-4044-A3FC-72A95C5B0C45}" sibTransId="{E9D8D660-C787-46F0-A3FA-C13694783343}"/>
    <dgm:cxn modelId="{1B680B54-A70E-41F2-B2E9-889A2D46D729}" type="presOf" srcId="{3F555BCE-1ECD-4F69-BAC0-499B2233EDB1}" destId="{03790229-5847-417E-902B-46CFF7762D07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02AAFB55-551C-48F5-91BC-217C5BAE5180}" type="presOf" srcId="{3F555BCE-1ECD-4F69-BAC0-499B2233EDB1}" destId="{15250BD6-AE80-45E8-9544-7E9019060E23}" srcOrd="1" destOrd="0" presId="urn:microsoft.com/office/officeart/2005/8/layout/orgChart1"/>
    <dgm:cxn modelId="{5E1CC776-7290-4E31-8B8F-4665DD416CF2}" type="presOf" srcId="{094DA97E-7F96-4E3B-BC07-A0870B235780}" destId="{36E9641A-ED37-4C7F-B6A0-84844A6B765F}" srcOrd="1" destOrd="0" presId="urn:microsoft.com/office/officeart/2005/8/layout/orgChart1"/>
    <dgm:cxn modelId="{59C96959-CDE3-4DF2-9561-E1A894D7C653}" type="presOf" srcId="{6ED48AF6-8A9C-43EA-932F-682EBA5F7E87}" destId="{EB3D5FD3-E822-4D8A-A5D6-5837E9BA4400}" srcOrd="1" destOrd="0" presId="urn:microsoft.com/office/officeart/2005/8/layout/orgChart1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172B25A5-6E1E-4714-98DE-6C9474DF11A9}" srcId="{2772783E-ACBA-4206-91F9-851FCA3B8020}" destId="{480D1F64-53BA-4C09-B958-0C7604AC2B7F}" srcOrd="4" destOrd="0" parTransId="{0D71063D-C1CA-4ADD-9D2F-2AB9755414A6}" sibTransId="{5A013842-C36D-45D7-B1D5-BED9D98591D3}"/>
    <dgm:cxn modelId="{77AA57AA-3969-4ED3-BB62-DB433D246E1D}" srcId="{2772783E-ACBA-4206-91F9-851FCA3B8020}" destId="{878FCAEE-1C4D-4FA2-B665-7D4F93BFF532}" srcOrd="2" destOrd="0" parTransId="{8FD8D376-D972-4BFD-AF4B-3C0D37339741}" sibTransId="{E60C12C2-5E4F-466E-A3CD-6E61563BD632}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F32076AC-F929-41AE-8236-567239197FB4}" type="presOf" srcId="{480D1F64-53BA-4C09-B958-0C7604AC2B7F}" destId="{693608AD-0CE8-40D6-B536-F7D0EB4A852D}" srcOrd="0" destOrd="0" presId="urn:microsoft.com/office/officeart/2005/8/layout/orgChart1"/>
    <dgm:cxn modelId="{BBA8B2B3-F0C1-4108-9BC9-2CFACA240B73}" srcId="{2772783E-ACBA-4206-91F9-851FCA3B8020}" destId="{6ED48AF6-8A9C-43EA-932F-682EBA5F7E87}" srcOrd="7" destOrd="0" parTransId="{DA2688DF-39F5-4AFD-9114-6E959F589C2C}" sibTransId="{C140A9E9-F6C1-4302-8C9C-AA750CA18C01}"/>
    <dgm:cxn modelId="{AC8D93B7-FF40-4036-90DA-E3C7B0E0E757}" type="presOf" srcId="{8FD8D376-D972-4BFD-AF4B-3C0D37339741}" destId="{6E11980B-4F80-4010-BBB5-71B4A026E298}" srcOrd="0" destOrd="0" presId="urn:microsoft.com/office/officeart/2005/8/layout/orgChart1"/>
    <dgm:cxn modelId="{73DDAAB7-6211-437B-9CFB-C12A3F142067}" type="presOf" srcId="{1C97E898-6A01-444C-8F4F-7E8954607F09}" destId="{528979C0-0E71-441A-A3BE-787F5D46CEC4}" srcOrd="1" destOrd="0" presId="urn:microsoft.com/office/officeart/2005/8/layout/orgChart1"/>
    <dgm:cxn modelId="{77F492BD-2265-46A1-AACE-83DFCAD7A6DC}" srcId="{2772783E-ACBA-4206-91F9-851FCA3B8020}" destId="{75F373FC-8A29-4325-8ED5-A1B7355FA88B}" srcOrd="5" destOrd="0" parTransId="{948162CF-90B1-4904-93C3-592E4A176122}" sibTransId="{E78CA5C0-C964-4127-8D70-8ED7FFE93E49}"/>
    <dgm:cxn modelId="{82CA74C5-6F93-4606-9099-98C6F41E13B1}" type="presOf" srcId="{1C97E898-6A01-444C-8F4F-7E8954607F09}" destId="{AFE46D81-48F6-45AB-A829-DBC0B7F0664A}" srcOrd="0" destOrd="0" presId="urn:microsoft.com/office/officeart/2005/8/layout/orgChart1"/>
    <dgm:cxn modelId="{A04B8BD0-6999-465A-8192-93863A8E7A90}" type="presOf" srcId="{878FCAEE-1C4D-4FA2-B665-7D4F93BFF532}" destId="{0A087458-DC92-42B5-B4AC-EE980281884E}" srcOrd="0" destOrd="0" presId="urn:microsoft.com/office/officeart/2005/8/layout/orgChart1"/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76E8CB4A-A98F-43E8-A85F-7530E9FAF6A2}" type="presParOf" srcId="{4A3B355E-CA0D-43ED-8B42-7FFC22DC4796}" destId="{FB39357F-746F-43D8-A0FF-71CE9C8B232A}" srcOrd="2" destOrd="0" presId="urn:microsoft.com/office/officeart/2005/8/layout/orgChart1"/>
    <dgm:cxn modelId="{D04128AE-B270-4B16-8ABD-A7857AB34E4B}" type="presParOf" srcId="{4A3B355E-CA0D-43ED-8B42-7FFC22DC4796}" destId="{65B8B8C8-9206-48CA-91F6-1B128F3E6C67}" srcOrd="3" destOrd="0" presId="urn:microsoft.com/office/officeart/2005/8/layout/orgChart1"/>
    <dgm:cxn modelId="{BC61E23D-99A8-404E-831B-40415787F9F3}" type="presParOf" srcId="{65B8B8C8-9206-48CA-91F6-1B128F3E6C67}" destId="{F82B9FF3-30C9-464A-B98D-AE753EF79D1E}" srcOrd="0" destOrd="0" presId="urn:microsoft.com/office/officeart/2005/8/layout/orgChart1"/>
    <dgm:cxn modelId="{46297880-9C80-4331-AEC0-96C4E19DA00F}" type="presParOf" srcId="{F82B9FF3-30C9-464A-B98D-AE753EF79D1E}" destId="{03790229-5847-417E-902B-46CFF7762D07}" srcOrd="0" destOrd="0" presId="urn:microsoft.com/office/officeart/2005/8/layout/orgChart1"/>
    <dgm:cxn modelId="{9A2F4D74-706B-460F-A653-0ECF3A989726}" type="presParOf" srcId="{F82B9FF3-30C9-464A-B98D-AE753EF79D1E}" destId="{15250BD6-AE80-45E8-9544-7E9019060E23}" srcOrd="1" destOrd="0" presId="urn:microsoft.com/office/officeart/2005/8/layout/orgChart1"/>
    <dgm:cxn modelId="{D35C0D31-2A2E-4D56-B6F0-60CA7ABBE962}" type="presParOf" srcId="{65B8B8C8-9206-48CA-91F6-1B128F3E6C67}" destId="{17E9099D-62E8-4CEB-827C-1466554CB851}" srcOrd="1" destOrd="0" presId="urn:microsoft.com/office/officeart/2005/8/layout/orgChart1"/>
    <dgm:cxn modelId="{6E9345EE-E2F6-4D56-AD43-ED66B5A83740}" type="presParOf" srcId="{65B8B8C8-9206-48CA-91F6-1B128F3E6C67}" destId="{C2F688A3-6F1C-4D05-89B5-1B4B99666A7B}" srcOrd="2" destOrd="0" presId="urn:microsoft.com/office/officeart/2005/8/layout/orgChart1"/>
    <dgm:cxn modelId="{ED579EDD-5166-4D6F-A075-EE3F9D9436E6}" type="presParOf" srcId="{4A3B355E-CA0D-43ED-8B42-7FFC22DC4796}" destId="{E5F9FEF0-A59D-45CE-90DC-2AED34E93634}" srcOrd="4" destOrd="0" presId="urn:microsoft.com/office/officeart/2005/8/layout/orgChart1"/>
    <dgm:cxn modelId="{5272D909-545F-4942-8150-76FDC4840EBC}" type="presParOf" srcId="{4A3B355E-CA0D-43ED-8B42-7FFC22DC4796}" destId="{29EE4242-E99A-4FD2-B081-7CBB7CCF94BE}" srcOrd="5" destOrd="0" presId="urn:microsoft.com/office/officeart/2005/8/layout/orgChart1"/>
    <dgm:cxn modelId="{62340DF1-00EB-4229-8867-B4F82AF58764}" type="presParOf" srcId="{29EE4242-E99A-4FD2-B081-7CBB7CCF94BE}" destId="{6086EBEE-1B1D-4470-9C6A-902AE79277D3}" srcOrd="0" destOrd="0" presId="urn:microsoft.com/office/officeart/2005/8/layout/orgChart1"/>
    <dgm:cxn modelId="{AD96D4E8-97F2-4C55-BC34-32D812337D2B}" type="presParOf" srcId="{6086EBEE-1B1D-4470-9C6A-902AE79277D3}" destId="{2C63CD4B-FE97-4BDE-9C87-59C506752B75}" srcOrd="0" destOrd="0" presId="urn:microsoft.com/office/officeart/2005/8/layout/orgChart1"/>
    <dgm:cxn modelId="{7A370D71-04B1-48AF-B14E-0DEA242FA3E0}" type="presParOf" srcId="{6086EBEE-1B1D-4470-9C6A-902AE79277D3}" destId="{EB3D5FD3-E822-4D8A-A5D6-5837E9BA4400}" srcOrd="1" destOrd="0" presId="urn:microsoft.com/office/officeart/2005/8/layout/orgChart1"/>
    <dgm:cxn modelId="{0752C155-75FA-4481-9DEF-58B601627F68}" type="presParOf" srcId="{29EE4242-E99A-4FD2-B081-7CBB7CCF94BE}" destId="{DB3B14BF-89E7-4D4B-BA36-DB5B7AD8D9C3}" srcOrd="1" destOrd="0" presId="urn:microsoft.com/office/officeart/2005/8/layout/orgChart1"/>
    <dgm:cxn modelId="{425693F8-11DB-442F-A06D-EA00A8F2D4F2}" type="presParOf" srcId="{29EE4242-E99A-4FD2-B081-7CBB7CCF94BE}" destId="{C9381464-D36E-4279-B5BE-5FABE6DCAAD3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  <dgm:cxn modelId="{6B0E06AE-4FF9-4B26-A937-30DF0E75E85D}" type="presParOf" srcId="{30AF473A-DD3E-420C-A98A-F30C3687613E}" destId="{4A0898DE-23F8-4251-BB6A-50062115A11F}" srcOrd="2" destOrd="0" presId="urn:microsoft.com/office/officeart/2005/8/layout/orgChart1"/>
    <dgm:cxn modelId="{E17E8A23-DE23-4DAC-BD13-48B1D3732631}" type="presParOf" srcId="{30AF473A-DD3E-420C-A98A-F30C3687613E}" destId="{2B898473-2BFF-4DCD-ADFC-8C5DAF5EF2CF}" srcOrd="3" destOrd="0" presId="urn:microsoft.com/office/officeart/2005/8/layout/orgChart1"/>
    <dgm:cxn modelId="{70230A3F-8FBE-4DA6-9979-2DF69D96B30B}" type="presParOf" srcId="{2B898473-2BFF-4DCD-ADFC-8C5DAF5EF2CF}" destId="{2E866F2A-E367-4804-8583-DA271343B9FD}" srcOrd="0" destOrd="0" presId="urn:microsoft.com/office/officeart/2005/8/layout/orgChart1"/>
    <dgm:cxn modelId="{14C501F0-E697-4DF5-A4FF-25EF03765F09}" type="presParOf" srcId="{2E866F2A-E367-4804-8583-DA271343B9FD}" destId="{AFE46D81-48F6-45AB-A829-DBC0B7F0664A}" srcOrd="0" destOrd="0" presId="urn:microsoft.com/office/officeart/2005/8/layout/orgChart1"/>
    <dgm:cxn modelId="{936E5534-FD97-4AD1-9BBA-AD423BD48657}" type="presParOf" srcId="{2E866F2A-E367-4804-8583-DA271343B9FD}" destId="{528979C0-0E71-441A-A3BE-787F5D46CEC4}" srcOrd="1" destOrd="0" presId="urn:microsoft.com/office/officeart/2005/8/layout/orgChart1"/>
    <dgm:cxn modelId="{7ED138DA-0EB7-4338-B1CB-2FC2B7B0A094}" type="presParOf" srcId="{2B898473-2BFF-4DCD-ADFC-8C5DAF5EF2CF}" destId="{A7FFB100-F102-466D-86B2-CF0732147791}" srcOrd="1" destOrd="0" presId="urn:microsoft.com/office/officeart/2005/8/layout/orgChart1"/>
    <dgm:cxn modelId="{99294995-DFC2-4DC3-BC9C-8A59CC60046D}" type="presParOf" srcId="{2B898473-2BFF-4DCD-ADFC-8C5DAF5EF2CF}" destId="{0B894E9F-6B4F-4A59-9535-3BE72D42B3BD}" srcOrd="2" destOrd="0" presId="urn:microsoft.com/office/officeart/2005/8/layout/orgChart1"/>
    <dgm:cxn modelId="{4ED6EE4E-9A08-45EB-AD46-779D3ED01039}" type="presParOf" srcId="{30AF473A-DD3E-420C-A98A-F30C3687613E}" destId="{6E11980B-4F80-4010-BBB5-71B4A026E298}" srcOrd="4" destOrd="0" presId="urn:microsoft.com/office/officeart/2005/8/layout/orgChart1"/>
    <dgm:cxn modelId="{F27B3242-3BB1-4432-9C8F-1FFA62185C37}" type="presParOf" srcId="{30AF473A-DD3E-420C-A98A-F30C3687613E}" destId="{818250FA-A96D-4431-B490-6DB8251B9EFE}" srcOrd="5" destOrd="0" presId="urn:microsoft.com/office/officeart/2005/8/layout/orgChart1"/>
    <dgm:cxn modelId="{227A49A3-3ECE-421D-AD1E-0D46B7D21E71}" type="presParOf" srcId="{818250FA-A96D-4431-B490-6DB8251B9EFE}" destId="{3A64E758-40AB-4792-819F-E0EF6A7A9B22}" srcOrd="0" destOrd="0" presId="urn:microsoft.com/office/officeart/2005/8/layout/orgChart1"/>
    <dgm:cxn modelId="{8AA15398-19B6-4D99-89CE-52681753CD8C}" type="presParOf" srcId="{3A64E758-40AB-4792-819F-E0EF6A7A9B22}" destId="{0A087458-DC92-42B5-B4AC-EE980281884E}" srcOrd="0" destOrd="0" presId="urn:microsoft.com/office/officeart/2005/8/layout/orgChart1"/>
    <dgm:cxn modelId="{92CE22B8-CEB7-4FFD-89BD-76015481CBEC}" type="presParOf" srcId="{3A64E758-40AB-4792-819F-E0EF6A7A9B22}" destId="{51731E60-B2A2-48EF-946F-B1E9E8307D3E}" srcOrd="1" destOrd="0" presId="urn:microsoft.com/office/officeart/2005/8/layout/orgChart1"/>
    <dgm:cxn modelId="{7F58B8B9-1898-4C5D-81EB-FB9F20A3ECD6}" type="presParOf" srcId="{818250FA-A96D-4431-B490-6DB8251B9EFE}" destId="{21C8FC29-85D1-4870-8066-74C6B6C39FFD}" srcOrd="1" destOrd="0" presId="urn:microsoft.com/office/officeart/2005/8/layout/orgChart1"/>
    <dgm:cxn modelId="{B1B01EA2-6D38-451E-9C37-C2C4D7B5C67E}" type="presParOf" srcId="{818250FA-A96D-4431-B490-6DB8251B9EFE}" destId="{04B7B545-0F5F-496F-BCAE-55D0EE8EFEC5}" srcOrd="2" destOrd="0" presId="urn:microsoft.com/office/officeart/2005/8/layout/orgChart1"/>
    <dgm:cxn modelId="{1E719E12-357F-4E11-A13E-E29A98F17C95}" type="presParOf" srcId="{30AF473A-DD3E-420C-A98A-F30C3687613E}" destId="{A2D52C55-2300-4CA5-B4DC-6D3486E82BCB}" srcOrd="6" destOrd="0" presId="urn:microsoft.com/office/officeart/2005/8/layout/orgChart1"/>
    <dgm:cxn modelId="{3AEF464F-0C7F-42BE-8157-9C6C8C3BD18F}" type="presParOf" srcId="{30AF473A-DD3E-420C-A98A-F30C3687613E}" destId="{DDCD7358-A400-41EB-8B54-0E483C1BD1ED}" srcOrd="7" destOrd="0" presId="urn:microsoft.com/office/officeart/2005/8/layout/orgChart1"/>
    <dgm:cxn modelId="{1A5C89DD-D7A2-4364-89F6-61E4C14EBB95}" type="presParOf" srcId="{DDCD7358-A400-41EB-8B54-0E483C1BD1ED}" destId="{DB04A221-674F-457B-817C-9FDD6C873A26}" srcOrd="0" destOrd="0" presId="urn:microsoft.com/office/officeart/2005/8/layout/orgChart1"/>
    <dgm:cxn modelId="{BFA04707-6E62-4BFF-A17D-E8BA40385971}" type="presParOf" srcId="{DB04A221-674F-457B-817C-9FDD6C873A26}" destId="{BB5CD0B8-5183-4393-A8B7-D9BC0BAF1017}" srcOrd="0" destOrd="0" presId="urn:microsoft.com/office/officeart/2005/8/layout/orgChart1"/>
    <dgm:cxn modelId="{42CDCD58-E441-4EC9-B9B4-60695960CEE0}" type="presParOf" srcId="{DB04A221-674F-457B-817C-9FDD6C873A26}" destId="{36E9641A-ED37-4C7F-B6A0-84844A6B765F}" srcOrd="1" destOrd="0" presId="urn:microsoft.com/office/officeart/2005/8/layout/orgChart1"/>
    <dgm:cxn modelId="{DA332FA0-F816-44C7-BA66-8BBD47F337AB}" type="presParOf" srcId="{DDCD7358-A400-41EB-8B54-0E483C1BD1ED}" destId="{4169E132-E25D-4473-ADF8-67516D87D0C2}" srcOrd="1" destOrd="0" presId="urn:microsoft.com/office/officeart/2005/8/layout/orgChart1"/>
    <dgm:cxn modelId="{96F28F74-B390-4318-8F2F-666A88502BD9}" type="presParOf" srcId="{DDCD7358-A400-41EB-8B54-0E483C1BD1ED}" destId="{8BA7F22C-7B6A-42F9-B318-11FA366FB206}" srcOrd="2" destOrd="0" presId="urn:microsoft.com/office/officeart/2005/8/layout/orgChart1"/>
    <dgm:cxn modelId="{70163636-BE76-4343-98D0-4FA5CA08B149}" type="presParOf" srcId="{30AF473A-DD3E-420C-A98A-F30C3687613E}" destId="{A7F8C0BE-9F50-455E-B4F3-78EB0799C337}" srcOrd="8" destOrd="0" presId="urn:microsoft.com/office/officeart/2005/8/layout/orgChart1"/>
    <dgm:cxn modelId="{29C2D368-5BB9-451E-930E-89F521E1F178}" type="presParOf" srcId="{30AF473A-DD3E-420C-A98A-F30C3687613E}" destId="{68100A66-3C22-45AA-AAFD-BCBAA415A3AB}" srcOrd="9" destOrd="0" presId="urn:microsoft.com/office/officeart/2005/8/layout/orgChart1"/>
    <dgm:cxn modelId="{408D1AB7-980B-438C-A2DF-1D3B5AF3CAE6}" type="presParOf" srcId="{68100A66-3C22-45AA-AAFD-BCBAA415A3AB}" destId="{CD69D2EB-9CE4-4126-B3F5-06E7393D1464}" srcOrd="0" destOrd="0" presId="urn:microsoft.com/office/officeart/2005/8/layout/orgChart1"/>
    <dgm:cxn modelId="{A960D245-14A4-456F-8E27-571047D2DD15}" type="presParOf" srcId="{CD69D2EB-9CE4-4126-B3F5-06E7393D1464}" destId="{693608AD-0CE8-40D6-B536-F7D0EB4A852D}" srcOrd="0" destOrd="0" presId="urn:microsoft.com/office/officeart/2005/8/layout/orgChart1"/>
    <dgm:cxn modelId="{A7706EA4-A66E-4AD8-B533-07063E438E37}" type="presParOf" srcId="{CD69D2EB-9CE4-4126-B3F5-06E7393D1464}" destId="{E22E72C7-1D4E-45F6-BADB-590598CC69F1}" srcOrd="1" destOrd="0" presId="urn:microsoft.com/office/officeart/2005/8/layout/orgChart1"/>
    <dgm:cxn modelId="{35E12BE7-D02B-4E46-924E-E8A9919CE31F}" type="presParOf" srcId="{68100A66-3C22-45AA-AAFD-BCBAA415A3AB}" destId="{313D7265-8753-4B66-9E35-51C8CD0EAB20}" srcOrd="1" destOrd="0" presId="urn:microsoft.com/office/officeart/2005/8/layout/orgChart1"/>
    <dgm:cxn modelId="{CB3AD7C1-6580-449A-A3DE-E3E8BAB26597}" type="presParOf" srcId="{68100A66-3C22-45AA-AAFD-BCBAA415A3AB}" destId="{4A55E4A9-72A5-466C-89A3-442CDC2E86A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/>
            <a:t>Supervisor(a) de Talleres Productivos </a:t>
          </a:r>
        </a:p>
        <a:p>
          <a:endParaRPr lang="es-ES" sz="1200" dirty="0"/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/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/>
        </a:p>
      </dgm:t>
    </dgm:pt>
    <dgm:pt modelId="{2C26D042-66C5-4D12-BBFE-5C722C37D40E}" type="asst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Encargado (a) Maestras (os) Manualidades </a:t>
          </a:r>
        </a:p>
        <a:p>
          <a:pPr>
            <a:spcAft>
              <a:spcPts val="0"/>
            </a:spcAft>
          </a:pPr>
          <a:endParaRPr lang="es-ES" sz="1200" dirty="0"/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/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/>
        </a:p>
      </dgm:t>
    </dgm:pt>
    <dgm:pt modelId="{137A7E89-EBD7-47E2-A0FE-1D6B78115563}" type="asst">
      <dgm:prSet custT="1"/>
      <dgm:spPr/>
      <dgm:t>
        <a:bodyPr/>
        <a:lstStyle/>
        <a:p>
          <a:r>
            <a:rPr lang="es-ES" sz="1200" dirty="0"/>
            <a:t>Auxiliar </a:t>
          </a:r>
        </a:p>
        <a:p>
          <a:endParaRPr lang="es-ES" sz="1200" dirty="0"/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/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/>
        </a:p>
      </dgm:t>
    </dgm:pt>
    <dgm:pt modelId="{5FA0E88C-7661-4465-9B13-8792479F9B91}" type="asst">
      <dgm:prSet custT="1"/>
      <dgm:spPr/>
      <dgm:t>
        <a:bodyPr/>
        <a:lstStyle/>
        <a:p>
          <a:r>
            <a:rPr lang="es-ES" sz="1200" dirty="0"/>
            <a:t>Encargado (a) Sección </a:t>
          </a:r>
        </a:p>
        <a:p>
          <a:endParaRPr lang="es-ES" sz="1200" dirty="0"/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/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/>
        </a:p>
      </dgm:t>
    </dgm:pt>
    <dgm:pt modelId="{6219C7B2-4DEA-497F-9C5A-025012DAEC2B}" type="asst">
      <dgm:prSet custT="1"/>
      <dgm:spPr/>
      <dgm:t>
        <a:bodyPr/>
        <a:lstStyle/>
        <a:p>
          <a:r>
            <a:rPr lang="es-ES" sz="1200" dirty="0"/>
            <a:t>Maestro (a) </a:t>
          </a:r>
        </a:p>
        <a:p>
          <a:endParaRPr lang="es-ES" sz="1200" dirty="0"/>
        </a:p>
      </dgm:t>
    </dgm:pt>
    <dgm:pt modelId="{62F4C40D-E9B3-4614-BEC0-865C2606DFA0}" type="parTrans" cxnId="{F78F8B45-2D52-4168-92FB-D15A303DB240}">
      <dgm:prSet/>
      <dgm:spPr/>
      <dgm:t>
        <a:bodyPr/>
        <a:lstStyle/>
        <a:p>
          <a:endParaRPr lang="es-ES" sz="1200"/>
        </a:p>
      </dgm:t>
    </dgm:pt>
    <dgm:pt modelId="{B0E2C94A-AE41-4F05-BC96-C39374EBAC9A}" type="sibTrans" cxnId="{F78F8B45-2D52-4168-92FB-D15A303DB240}">
      <dgm:prSet/>
      <dgm:spPr/>
      <dgm:t>
        <a:bodyPr/>
        <a:lstStyle/>
        <a:p>
          <a:endParaRPr lang="es-ES" sz="1200"/>
        </a:p>
      </dgm:t>
    </dgm:pt>
    <dgm:pt modelId="{922779E6-9083-4D78-8714-ED955CD7F243}" type="asst">
      <dgm:prSet custT="1"/>
      <dgm:spPr/>
      <dgm:t>
        <a:bodyPr/>
        <a:lstStyle/>
        <a:p>
          <a:r>
            <a:rPr lang="es-ES" sz="1200" dirty="0"/>
            <a:t>Auxiliares </a:t>
          </a:r>
        </a:p>
        <a:p>
          <a:r>
            <a:rPr lang="es-ES" sz="1200" dirty="0"/>
            <a:t>    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/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/>
        </a:p>
      </dgm:t>
    </dgm:pt>
    <dgm:pt modelId="{F5B54AA8-A423-4039-B812-914B836A01F9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Instructores(as) </a:t>
          </a:r>
        </a:p>
        <a:p>
          <a:pPr>
            <a:spcAft>
              <a:spcPts val="0"/>
            </a:spcAft>
          </a:pPr>
          <a:r>
            <a:rPr lang="es-ES" sz="1200" dirty="0"/>
            <a:t>   </a:t>
          </a:r>
        </a:p>
        <a:p>
          <a:pPr>
            <a:spcAft>
              <a:spcPts val="0"/>
            </a:spcAft>
          </a:pPr>
          <a:r>
            <a:rPr lang="es-ES" sz="1200" dirty="0"/>
            <a:t>   </a:t>
          </a:r>
        </a:p>
        <a:p>
          <a:pPr>
            <a:spcAft>
              <a:spcPts val="0"/>
            </a:spcAft>
          </a:pPr>
          <a:endParaRPr lang="es-ES" sz="1200" dirty="0"/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/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/>
        </a:p>
      </dgm:t>
    </dgm:pt>
    <dgm:pt modelId="{2CBEFA30-FBAB-4158-BE96-1EEBA48239E8}" type="asst">
      <dgm:prSet custT="1"/>
      <dgm:spPr/>
      <dgm:t>
        <a:bodyPr/>
        <a:lstStyle/>
        <a:p>
          <a:r>
            <a:rPr lang="es-ES" sz="1200" dirty="0"/>
            <a:t>Promotor(a) </a:t>
          </a:r>
        </a:p>
        <a:p>
          <a:endParaRPr lang="es-ES" sz="1200" dirty="0"/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/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F9043EF-6FA5-49A7-B6B2-9C3364EDEA39}" type="pres">
      <dgm:prSet presAssocID="{C30A34FF-3B4D-436A-8F69-BFF4324B1F74}" presName="hierRoot1" presStyleCnt="0">
        <dgm:presLayoutVars>
          <dgm:hierBranch val="init"/>
        </dgm:presLayoutVars>
      </dgm:prSet>
      <dgm:spPr/>
    </dgm:pt>
    <dgm:pt modelId="{FE69AAE8-B572-4484-BDE4-3434D981A771}" type="pres">
      <dgm:prSet presAssocID="{C30A34FF-3B4D-436A-8F69-BFF4324B1F74}" presName="rootComposite1" presStyleCnt="0"/>
      <dgm:spPr/>
    </dgm:pt>
    <dgm:pt modelId="{035703FD-A6DF-483F-9DC0-F40A07194C95}" type="pres">
      <dgm:prSet presAssocID="{C30A34FF-3B4D-436A-8F69-BFF4324B1F74}" presName="rootText1" presStyleLbl="node0" presStyleIdx="0" presStyleCnt="1" custScaleX="111031">
        <dgm:presLayoutVars>
          <dgm:chPref val="3"/>
        </dgm:presLayoutVars>
      </dgm:prSet>
      <dgm:spPr/>
    </dgm:pt>
    <dgm:pt modelId="{733C79A8-8755-4907-B385-DB559189AF0C}" type="pres">
      <dgm:prSet presAssocID="{C30A34FF-3B4D-436A-8F69-BFF4324B1F74}" presName="rootConnector1" presStyleLbl="node1" presStyleIdx="0" presStyleCnt="0"/>
      <dgm:spPr/>
    </dgm:pt>
    <dgm:pt modelId="{0B85A8A3-FB30-4B91-A5D3-6E4817D80922}" type="pres">
      <dgm:prSet presAssocID="{C30A34FF-3B4D-436A-8F69-BFF4324B1F74}" presName="hierChild2" presStyleCnt="0"/>
      <dgm:spPr/>
    </dgm:pt>
    <dgm:pt modelId="{7E149F56-4496-4C36-8D49-B6338A999BCF}" type="pres">
      <dgm:prSet presAssocID="{C30A34FF-3B4D-436A-8F69-BFF4324B1F74}" presName="hierChild3" presStyleCnt="0"/>
      <dgm:spPr/>
    </dgm:pt>
    <dgm:pt modelId="{DFAA8B4E-9774-4214-962E-17ABC3138A72}" type="pres">
      <dgm:prSet presAssocID="{AB3895E5-49F1-44BC-892C-84E5DFF231B8}" presName="Name111" presStyleLbl="parChTrans1D2" presStyleIdx="0" presStyleCnt="7"/>
      <dgm:spPr/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</dgm:pt>
    <dgm:pt modelId="{83B7B1E0-66D9-41FA-9148-EED29C5D5EA4}" type="pres">
      <dgm:prSet presAssocID="{2C26D042-66C5-4D12-BBFE-5C722C37D40E}" presName="rootComposite3" presStyleCnt="0"/>
      <dgm:spPr/>
    </dgm:pt>
    <dgm:pt modelId="{96EB362B-C7B9-43DE-A82A-52E6AF0F6AC3}" type="pres">
      <dgm:prSet presAssocID="{2C26D042-66C5-4D12-BBFE-5C722C37D40E}" presName="rootText3" presStyleLbl="asst1" presStyleIdx="0" presStyleCnt="7">
        <dgm:presLayoutVars>
          <dgm:chPref val="3"/>
        </dgm:presLayoutVars>
      </dgm:prSet>
      <dgm:spPr/>
    </dgm:pt>
    <dgm:pt modelId="{AB55503E-2190-4CF4-97ED-277729BE5C60}" type="pres">
      <dgm:prSet presAssocID="{2C26D042-66C5-4D12-BBFE-5C722C37D40E}" presName="rootConnector3" presStyleLbl="asst1" presStyleIdx="0" presStyleCnt="7"/>
      <dgm:spPr/>
    </dgm:pt>
    <dgm:pt modelId="{38745473-B659-4B71-9371-860DAA7D5F60}" type="pres">
      <dgm:prSet presAssocID="{2C26D042-66C5-4D12-BBFE-5C722C37D40E}" presName="hierChild6" presStyleCnt="0"/>
      <dgm:spPr/>
    </dgm:pt>
    <dgm:pt modelId="{BB6216F1-042D-40AC-AFC8-D3171658B85A}" type="pres">
      <dgm:prSet presAssocID="{2C26D042-66C5-4D12-BBFE-5C722C37D40E}" presName="hierChild7" presStyleCnt="0"/>
      <dgm:spPr/>
    </dgm:pt>
    <dgm:pt modelId="{02805C69-FB1C-4BA7-AF38-74283690DFA6}" type="pres">
      <dgm:prSet presAssocID="{ABFEE7FC-BA12-41A4-9558-57A849EECAE9}" presName="Name111" presStyleLbl="parChTrans1D2" presStyleIdx="1" presStyleCnt="7"/>
      <dgm:spPr/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</dgm:pt>
    <dgm:pt modelId="{358BC2C5-5411-4DE0-BDB0-B7821C54C293}" type="pres">
      <dgm:prSet presAssocID="{137A7E89-EBD7-47E2-A0FE-1D6B78115563}" presName="rootComposite3" presStyleCnt="0"/>
      <dgm:spPr/>
    </dgm:pt>
    <dgm:pt modelId="{93F6225A-1168-4C57-90E4-CD3AD1E1547C}" type="pres">
      <dgm:prSet presAssocID="{137A7E89-EBD7-47E2-A0FE-1D6B78115563}" presName="rootText3" presStyleLbl="asst1" presStyleIdx="1" presStyleCnt="7">
        <dgm:presLayoutVars>
          <dgm:chPref val="3"/>
        </dgm:presLayoutVars>
      </dgm:prSet>
      <dgm:spPr/>
    </dgm:pt>
    <dgm:pt modelId="{90D030FD-224A-48EF-BB79-306B091D9949}" type="pres">
      <dgm:prSet presAssocID="{137A7E89-EBD7-47E2-A0FE-1D6B78115563}" presName="rootConnector3" presStyleLbl="asst1" presStyleIdx="1" presStyleCnt="7"/>
      <dgm:spPr/>
    </dgm:pt>
    <dgm:pt modelId="{35213402-FB52-4CFA-978F-6B8E35E5BD29}" type="pres">
      <dgm:prSet presAssocID="{137A7E89-EBD7-47E2-A0FE-1D6B78115563}" presName="hierChild6" presStyleCnt="0"/>
      <dgm:spPr/>
    </dgm:pt>
    <dgm:pt modelId="{E3CA373D-C6D9-4CDF-BD68-7926F711FF31}" type="pres">
      <dgm:prSet presAssocID="{137A7E89-EBD7-47E2-A0FE-1D6B78115563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2" presStyleCnt="7"/>
      <dgm:spPr/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</dgm:pt>
    <dgm:pt modelId="{C71995D3-E202-4952-8216-5004BD9B8C30}" type="pres">
      <dgm:prSet presAssocID="{5FA0E88C-7661-4465-9B13-8792479F9B91}" presName="rootComposite3" presStyleCnt="0"/>
      <dgm:spPr/>
    </dgm:pt>
    <dgm:pt modelId="{F3DD6BC9-EA8D-49EE-B64D-054096A5214B}" type="pres">
      <dgm:prSet presAssocID="{5FA0E88C-7661-4465-9B13-8792479F9B91}" presName="rootText3" presStyleLbl="asst1" presStyleIdx="2" presStyleCnt="7">
        <dgm:presLayoutVars>
          <dgm:chPref val="3"/>
        </dgm:presLayoutVars>
      </dgm:prSet>
      <dgm:spPr/>
    </dgm:pt>
    <dgm:pt modelId="{DA61CF3C-5BE9-4D98-818E-A144CCFF5A66}" type="pres">
      <dgm:prSet presAssocID="{5FA0E88C-7661-4465-9B13-8792479F9B91}" presName="rootConnector3" presStyleLbl="asst1" presStyleIdx="2" presStyleCnt="7"/>
      <dgm:spPr/>
    </dgm:pt>
    <dgm:pt modelId="{E6A24B3F-65F5-4F4E-9017-0454F48A017C}" type="pres">
      <dgm:prSet presAssocID="{5FA0E88C-7661-4465-9B13-8792479F9B91}" presName="hierChild6" presStyleCnt="0"/>
      <dgm:spPr/>
    </dgm:pt>
    <dgm:pt modelId="{DF29F61C-262C-44CE-9364-D375F8842385}" type="pres">
      <dgm:prSet presAssocID="{5FA0E88C-7661-4465-9B13-8792479F9B91}" presName="hierChild7" presStyleCnt="0"/>
      <dgm:spPr/>
    </dgm:pt>
    <dgm:pt modelId="{F9B412A4-021F-49B1-898C-136EBE41E0F8}" type="pres">
      <dgm:prSet presAssocID="{62F4C40D-E9B3-4614-BEC0-865C2606DFA0}" presName="Name111" presStyleLbl="parChTrans1D2" presStyleIdx="3" presStyleCnt="7"/>
      <dgm:spPr/>
    </dgm:pt>
    <dgm:pt modelId="{9E19191A-13FA-4CA9-A695-E48EED01B503}" type="pres">
      <dgm:prSet presAssocID="{6219C7B2-4DEA-497F-9C5A-025012DAEC2B}" presName="hierRoot3" presStyleCnt="0">
        <dgm:presLayoutVars>
          <dgm:hierBranch val="init"/>
        </dgm:presLayoutVars>
      </dgm:prSet>
      <dgm:spPr/>
    </dgm:pt>
    <dgm:pt modelId="{D90B65D1-E8DA-4AC7-AFBC-4D470593A2F5}" type="pres">
      <dgm:prSet presAssocID="{6219C7B2-4DEA-497F-9C5A-025012DAEC2B}" presName="rootComposite3" presStyleCnt="0"/>
      <dgm:spPr/>
    </dgm:pt>
    <dgm:pt modelId="{707057D1-4979-43D3-8D06-2288BD5C3F31}" type="pres">
      <dgm:prSet presAssocID="{6219C7B2-4DEA-497F-9C5A-025012DAEC2B}" presName="rootText3" presStyleLbl="asst1" presStyleIdx="3" presStyleCnt="7">
        <dgm:presLayoutVars>
          <dgm:chPref val="3"/>
        </dgm:presLayoutVars>
      </dgm:prSet>
      <dgm:spPr/>
    </dgm:pt>
    <dgm:pt modelId="{05B2D173-BD95-4A9B-89B4-84DD035AF7AF}" type="pres">
      <dgm:prSet presAssocID="{6219C7B2-4DEA-497F-9C5A-025012DAEC2B}" presName="rootConnector3" presStyleLbl="asst1" presStyleIdx="3" presStyleCnt="7"/>
      <dgm:spPr/>
    </dgm:pt>
    <dgm:pt modelId="{6F7955AB-9AD4-4945-AA2D-5587A49BFF7E}" type="pres">
      <dgm:prSet presAssocID="{6219C7B2-4DEA-497F-9C5A-025012DAEC2B}" presName="hierChild6" presStyleCnt="0"/>
      <dgm:spPr/>
    </dgm:pt>
    <dgm:pt modelId="{E3F05CCB-5609-4702-B1F0-3EBDB128B89C}" type="pres">
      <dgm:prSet presAssocID="{6219C7B2-4DEA-497F-9C5A-025012DAEC2B}" presName="hierChild7" presStyleCnt="0"/>
      <dgm:spPr/>
    </dgm:pt>
    <dgm:pt modelId="{8A80C94E-E8F3-4D47-9878-746A45F5BD86}" type="pres">
      <dgm:prSet presAssocID="{F9AF87F8-1100-4422-B5BE-1B4EC21423B0}" presName="Name111" presStyleLbl="parChTrans1D2" presStyleIdx="4" presStyleCnt="7"/>
      <dgm:spPr/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</dgm:pt>
    <dgm:pt modelId="{011E639B-E7A1-4C79-B1A3-EE3EFDD954CB}" type="pres">
      <dgm:prSet presAssocID="{922779E6-9083-4D78-8714-ED955CD7F243}" presName="rootComposite3" presStyleCnt="0"/>
      <dgm:spPr/>
    </dgm:pt>
    <dgm:pt modelId="{4FE0716D-E5C1-4507-83DE-0694FA929DC0}" type="pres">
      <dgm:prSet presAssocID="{922779E6-9083-4D78-8714-ED955CD7F243}" presName="rootText3" presStyleLbl="asst1" presStyleIdx="4" presStyleCnt="7">
        <dgm:presLayoutVars>
          <dgm:chPref val="3"/>
        </dgm:presLayoutVars>
      </dgm:prSet>
      <dgm:spPr/>
    </dgm:pt>
    <dgm:pt modelId="{6FD0A414-791A-43A5-BD23-BC3B615E4DB4}" type="pres">
      <dgm:prSet presAssocID="{922779E6-9083-4D78-8714-ED955CD7F243}" presName="rootConnector3" presStyleLbl="asst1" presStyleIdx="4" presStyleCnt="7"/>
      <dgm:spPr/>
    </dgm:pt>
    <dgm:pt modelId="{CAD56E27-95BE-488A-BC01-EDF7A52E1B01}" type="pres">
      <dgm:prSet presAssocID="{922779E6-9083-4D78-8714-ED955CD7F243}" presName="hierChild6" presStyleCnt="0"/>
      <dgm:spPr/>
    </dgm:pt>
    <dgm:pt modelId="{0D6AB0DC-EBBF-4B81-8F92-12E91285F7A9}" type="pres">
      <dgm:prSet presAssocID="{922779E6-9083-4D78-8714-ED955CD7F243}" presName="hierChild7" presStyleCnt="0"/>
      <dgm:spPr/>
    </dgm:pt>
    <dgm:pt modelId="{B9840017-B421-475E-83D4-8C0A305E30B8}" type="pres">
      <dgm:prSet presAssocID="{22A18019-9A6C-42A3-A6BF-5403E4D86871}" presName="Name111" presStyleLbl="parChTrans1D2" presStyleIdx="5" presStyleCnt="7"/>
      <dgm:spPr/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</dgm:pt>
    <dgm:pt modelId="{94CE714D-6875-4BE2-9F31-AC7B9DF1EC41}" type="pres">
      <dgm:prSet presAssocID="{F5B54AA8-A423-4039-B812-914B836A01F9}" presName="rootComposite3" presStyleCnt="0"/>
      <dgm:spPr/>
    </dgm:pt>
    <dgm:pt modelId="{CAC68A7C-0731-42D3-BAE0-2962183AAD1C}" type="pres">
      <dgm:prSet presAssocID="{F5B54AA8-A423-4039-B812-914B836A01F9}" presName="rootText3" presStyleLbl="asst1" presStyleIdx="5" presStyleCnt="7">
        <dgm:presLayoutVars>
          <dgm:chPref val="3"/>
        </dgm:presLayoutVars>
      </dgm:prSet>
      <dgm:spPr/>
    </dgm:pt>
    <dgm:pt modelId="{DF6962C8-35CF-4743-8609-CA98D9535B87}" type="pres">
      <dgm:prSet presAssocID="{F5B54AA8-A423-4039-B812-914B836A01F9}" presName="rootConnector3" presStyleLbl="asst1" presStyleIdx="5" presStyleCnt="7"/>
      <dgm:spPr/>
    </dgm:pt>
    <dgm:pt modelId="{67CFC40B-5897-4DF8-A199-30174F51FF32}" type="pres">
      <dgm:prSet presAssocID="{F5B54AA8-A423-4039-B812-914B836A01F9}" presName="hierChild6" presStyleCnt="0"/>
      <dgm:spPr/>
    </dgm:pt>
    <dgm:pt modelId="{D7460DA3-EA72-47D6-812E-AE376F8AEA7D}" type="pres">
      <dgm:prSet presAssocID="{F5B54AA8-A423-4039-B812-914B836A01F9}" presName="hierChild7" presStyleCnt="0"/>
      <dgm:spPr/>
    </dgm:pt>
    <dgm:pt modelId="{94A1AC19-8753-41D9-8A66-88CE506DFF14}" type="pres">
      <dgm:prSet presAssocID="{A154A502-4354-4E49-B99E-55E7DC00A8AB}" presName="Name111" presStyleLbl="parChTrans1D2" presStyleIdx="6" presStyleCnt="7"/>
      <dgm:spPr/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</dgm:pt>
    <dgm:pt modelId="{75069372-D23C-4437-B13F-B4ED918A1E86}" type="pres">
      <dgm:prSet presAssocID="{2CBEFA30-FBAB-4158-BE96-1EEBA48239E8}" presName="rootComposite3" presStyleCnt="0"/>
      <dgm:spPr/>
    </dgm:pt>
    <dgm:pt modelId="{3D574654-9B61-4B5A-9AB5-2D36155CF3D6}" type="pres">
      <dgm:prSet presAssocID="{2CBEFA30-FBAB-4158-BE96-1EEBA48239E8}" presName="rootText3" presStyleLbl="asst1" presStyleIdx="6" presStyleCnt="7">
        <dgm:presLayoutVars>
          <dgm:chPref val="3"/>
        </dgm:presLayoutVars>
      </dgm:prSet>
      <dgm:spPr/>
    </dgm:pt>
    <dgm:pt modelId="{66B34EC8-6EE4-448E-A0D1-CDF017F453E6}" type="pres">
      <dgm:prSet presAssocID="{2CBEFA30-FBAB-4158-BE96-1EEBA48239E8}" presName="rootConnector3" presStyleLbl="asst1" presStyleIdx="6" presStyleCnt="7"/>
      <dgm:spPr/>
    </dgm:pt>
    <dgm:pt modelId="{5428F7CC-1C86-49E8-9BDD-D28225106EB0}" type="pres">
      <dgm:prSet presAssocID="{2CBEFA30-FBAB-4158-BE96-1EEBA48239E8}" presName="hierChild6" presStyleCnt="0"/>
      <dgm:spPr/>
    </dgm:pt>
    <dgm:pt modelId="{6AFB9F41-4266-43B7-AE02-6C280F2FCD2A}" type="pres">
      <dgm:prSet presAssocID="{2CBEFA30-FBAB-4158-BE96-1EEBA48239E8}" presName="hierChild7" presStyleCnt="0"/>
      <dgm:spPr/>
    </dgm:pt>
  </dgm:ptLst>
  <dgm:cxnLst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AE0CA620-A4AB-4C61-BA17-B1DA877102A5}" srcId="{C30A34FF-3B4D-436A-8F69-BFF4324B1F74}" destId="{5FA0E88C-7661-4465-9B13-8792479F9B91}" srcOrd="2" destOrd="0" parTransId="{A64B5821-7157-41AF-855F-F15587A9C32D}" sibTransId="{258E0DB0-977E-4D13-8519-0FBB47DD18B2}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F78F8B45-2D52-4168-92FB-D15A303DB240}" srcId="{C30A34FF-3B4D-436A-8F69-BFF4324B1F74}" destId="{6219C7B2-4DEA-497F-9C5A-025012DAEC2B}" srcOrd="3" destOrd="0" parTransId="{62F4C40D-E9B3-4614-BEC0-865C2606DFA0}" sibTransId="{B0E2C94A-AE41-4F05-BC96-C39374EBAC9A}"/>
    <dgm:cxn modelId="{EDF1E667-4301-451F-80AF-61D289F6B2EB}" type="presOf" srcId="{62F4C40D-E9B3-4614-BEC0-865C2606DFA0}" destId="{F9B412A4-021F-49B1-898C-136EBE41E0F8}" srcOrd="0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C45FFC80-DD41-4CD2-8547-078C2DCF51E4}" type="presOf" srcId="{6219C7B2-4DEA-497F-9C5A-025012DAEC2B}" destId="{05B2D173-BD95-4A9B-89B4-84DD035AF7AF}" srcOrd="1" destOrd="0" presId="urn:microsoft.com/office/officeart/2005/8/layout/orgChart1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BA3CBACC-F4B4-4FB6-9FEB-0DCC8638D078}" type="presOf" srcId="{6219C7B2-4DEA-497F-9C5A-025012DAEC2B}" destId="{707057D1-4979-43D3-8D06-2288BD5C3F31}" srcOrd="0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ED4FF8F4-F751-4DCC-86C3-8324E4B754F0}" type="presParOf" srcId="{7E149F56-4496-4C36-8D49-B6338A999BCF}" destId="{608BCE92-90EA-4D2D-9201-9E8874B0A4B5}" srcOrd="4" destOrd="0" presId="urn:microsoft.com/office/officeart/2005/8/layout/orgChart1"/>
    <dgm:cxn modelId="{89109983-7F76-49FD-93B7-A8AF5D84EB58}" type="presParOf" srcId="{7E149F56-4496-4C36-8D49-B6338A999BCF}" destId="{DF0BE4BD-0A93-4D6C-9DCC-DA0C2332777F}" srcOrd="5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B7ED35DC-8D84-464E-881D-3BF2D3084EA0}" type="presParOf" srcId="{7E149F56-4496-4C36-8D49-B6338A999BCF}" destId="{F9B412A4-021F-49B1-898C-136EBE41E0F8}" srcOrd="6" destOrd="0" presId="urn:microsoft.com/office/officeart/2005/8/layout/orgChart1"/>
    <dgm:cxn modelId="{5C0AB830-3C4B-44D2-9102-1BB6A56E46D5}" type="presParOf" srcId="{7E149F56-4496-4C36-8D49-B6338A999BCF}" destId="{9E19191A-13FA-4CA9-A695-E48EED01B503}" srcOrd="7" destOrd="0" presId="urn:microsoft.com/office/officeart/2005/8/layout/orgChart1"/>
    <dgm:cxn modelId="{7FF7CC33-6D95-4B0D-ACDF-08ADE814E2B9}" type="presParOf" srcId="{9E19191A-13FA-4CA9-A695-E48EED01B503}" destId="{D90B65D1-E8DA-4AC7-AFBC-4D470593A2F5}" srcOrd="0" destOrd="0" presId="urn:microsoft.com/office/officeart/2005/8/layout/orgChart1"/>
    <dgm:cxn modelId="{79BA3CD4-7394-4E43-9D2C-512A5AA2E1A2}" type="presParOf" srcId="{D90B65D1-E8DA-4AC7-AFBC-4D470593A2F5}" destId="{707057D1-4979-43D3-8D06-2288BD5C3F31}" srcOrd="0" destOrd="0" presId="urn:microsoft.com/office/officeart/2005/8/layout/orgChart1"/>
    <dgm:cxn modelId="{4212CB12-47D1-4A60-8D74-D0B68E675FF0}" type="presParOf" srcId="{D90B65D1-E8DA-4AC7-AFBC-4D470593A2F5}" destId="{05B2D173-BD95-4A9B-89B4-84DD035AF7AF}" srcOrd="1" destOrd="0" presId="urn:microsoft.com/office/officeart/2005/8/layout/orgChart1"/>
    <dgm:cxn modelId="{5380D1B0-20E3-42A2-AE80-BB0FD9CFF700}" type="presParOf" srcId="{9E19191A-13FA-4CA9-A695-E48EED01B503}" destId="{6F7955AB-9AD4-4945-AA2D-5587A49BFF7E}" srcOrd="1" destOrd="0" presId="urn:microsoft.com/office/officeart/2005/8/layout/orgChart1"/>
    <dgm:cxn modelId="{8F5BE305-5283-45B7-BB4C-13A019F66E1B}" type="presParOf" srcId="{9E19191A-13FA-4CA9-A695-E48EED01B503}" destId="{E3F05CCB-5609-4702-B1F0-3EBDB128B89C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/>
      <dgm:t>
        <a:bodyPr/>
        <a:lstStyle/>
        <a:p>
          <a:r>
            <a:rPr lang="es-ES" sz="1200" dirty="0"/>
            <a:t>Jefe (a) de Zona Norte</a:t>
          </a:r>
        </a:p>
        <a:p>
          <a:endParaRPr lang="es-ES" sz="1200" dirty="0"/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/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/>
        </a:p>
      </dgm:t>
    </dgm:pt>
    <dgm:pt modelId="{EA96301E-2106-45AA-BCFB-B59DF6AE9401}">
      <dgm:prSet phldrT="[Texto]" custT="1"/>
      <dgm:spPr/>
      <dgm:t>
        <a:bodyPr/>
        <a:lstStyle/>
        <a:p>
          <a:r>
            <a:rPr lang="es-ES" sz="1200" dirty="0"/>
            <a:t>Encargado (a) Sección CBF 1      </a:t>
          </a:r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/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/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/>
            <a:t>Encargado (a) CBF 2 </a:t>
          </a:r>
        </a:p>
        <a:p>
          <a:endParaRPr lang="es-ES" sz="1200" dirty="0"/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/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/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/>
            <a:t>Encargado (a) CBF 6 </a:t>
          </a:r>
        </a:p>
        <a:p>
          <a:endParaRPr lang="es-ES" sz="1200" dirty="0"/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/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/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/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/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/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/>
        </a:p>
      </dgm:t>
    </dgm:pt>
    <dgm:pt modelId="{9238780A-8B6E-4F1F-9ABD-81DDC5C75937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/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/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/>
            <a:t>Encargado (a) Sección CBF 7  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/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/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/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/>
        </a:p>
      </dgm:t>
    </dgm:pt>
    <dgm:pt modelId="{84599A46-F7A5-43C8-9492-B34A14AA7A7B}">
      <dgm:prSet custT="1"/>
      <dgm:spPr/>
      <dgm:t>
        <a:bodyPr/>
        <a:lstStyle/>
        <a:p>
          <a:r>
            <a:rPr lang="es-ES" sz="1200" dirty="0"/>
            <a:t>Encargado (a) Sección CBF 8  </a:t>
          </a:r>
        </a:p>
      </dgm:t>
    </dgm:pt>
    <dgm:pt modelId="{08325A0B-49C8-40C7-89AE-5DD8D7A71BD2}" type="parTrans" cxnId="{44385CA0-EF51-4440-8D85-4B4F170FAEA6}">
      <dgm:prSet/>
      <dgm:spPr/>
      <dgm:t>
        <a:bodyPr/>
        <a:lstStyle/>
        <a:p>
          <a:endParaRPr lang="es-ES" sz="1200"/>
        </a:p>
      </dgm:t>
    </dgm:pt>
    <dgm:pt modelId="{BECB8206-F895-468D-BE27-EAF86DDCF9C1}" type="sibTrans" cxnId="{44385CA0-EF51-4440-8D85-4B4F170FAEA6}">
      <dgm:prSet/>
      <dgm:spPr/>
      <dgm:t>
        <a:bodyPr/>
        <a:lstStyle/>
        <a:p>
          <a:endParaRPr lang="es-ES" sz="1200"/>
        </a:p>
      </dgm:t>
    </dgm:pt>
    <dgm:pt modelId="{CFE10202-08F0-4EA4-837E-D18218DC750E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6E14D58-717A-47FC-AC8C-F7F905544D77}" type="parTrans" cxnId="{007FCC60-719D-4409-95E0-285A3F378447}">
      <dgm:prSet/>
      <dgm:spPr/>
      <dgm:t>
        <a:bodyPr/>
        <a:lstStyle/>
        <a:p>
          <a:endParaRPr lang="es-ES" sz="1200"/>
        </a:p>
      </dgm:t>
    </dgm:pt>
    <dgm:pt modelId="{42E912D3-1CC5-4117-9828-D39291FBD9E4}" type="sibTrans" cxnId="{007FCC60-719D-4409-95E0-285A3F378447}">
      <dgm:prSet/>
      <dgm:spPr/>
      <dgm:t>
        <a:bodyPr/>
        <a:lstStyle/>
        <a:p>
          <a:endParaRPr lang="es-ES" sz="1200"/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/>
            <a:t>Administrador (a) CBF  9 </a:t>
          </a:r>
        </a:p>
        <a:p>
          <a:r>
            <a:rPr lang="es-ES" sz="1200" dirty="0"/>
            <a:t>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/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/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/>
            <a:t>Auxiliar </a:t>
          </a:r>
        </a:p>
        <a:p>
          <a:endParaRPr lang="es-ES" sz="1200" dirty="0"/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/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/>
        </a:p>
      </dgm:t>
    </dgm:pt>
    <dgm:pt modelId="{CDC63193-5086-426B-8D1C-F742261F65D6}">
      <dgm:prSet custT="1"/>
      <dgm:spPr/>
      <dgm:t>
        <a:bodyPr/>
        <a:lstStyle/>
        <a:p>
          <a:r>
            <a:rPr lang="es-ES" sz="1200" dirty="0"/>
            <a:t>Auxiliar CBF 11    </a:t>
          </a:r>
        </a:p>
      </dgm:t>
    </dgm:pt>
    <dgm:pt modelId="{FA585621-40FA-411B-B280-AAF92D1C8468}" type="parTrans" cxnId="{23DC9D30-A67A-4660-966E-B805339D1D0F}">
      <dgm:prSet/>
      <dgm:spPr/>
      <dgm:t>
        <a:bodyPr/>
        <a:lstStyle/>
        <a:p>
          <a:endParaRPr lang="es-ES" sz="1200"/>
        </a:p>
      </dgm:t>
    </dgm:pt>
    <dgm:pt modelId="{9EC278DA-BC0A-43B0-A5B2-05EDDB63D78A}" type="sibTrans" cxnId="{23DC9D30-A67A-4660-966E-B805339D1D0F}">
      <dgm:prSet/>
      <dgm:spPr/>
      <dgm:t>
        <a:bodyPr/>
        <a:lstStyle/>
        <a:p>
          <a:endParaRPr lang="es-ES" sz="1200"/>
        </a:p>
      </dgm:t>
    </dgm:pt>
    <dgm:pt modelId="{C286ABB2-E0C2-4DBF-8085-EB40297C61D0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D07AA507-F0B6-468A-B062-A632EB160AD1}" type="parTrans" cxnId="{1074844C-D098-45DD-B8B2-77C28B88F364}">
      <dgm:prSet/>
      <dgm:spPr/>
      <dgm:t>
        <a:bodyPr/>
        <a:lstStyle/>
        <a:p>
          <a:endParaRPr lang="es-ES" sz="1200"/>
        </a:p>
      </dgm:t>
    </dgm:pt>
    <dgm:pt modelId="{339BC3C3-FB66-43B1-9DE8-FFB8ABC9FDB9}" type="sibTrans" cxnId="{1074844C-D098-45DD-B8B2-77C28B88F364}">
      <dgm:prSet/>
      <dgm:spPr/>
      <dgm:t>
        <a:bodyPr/>
        <a:lstStyle/>
        <a:p>
          <a:endParaRPr lang="es-ES" sz="1200"/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45887" custScaleY="146679">
        <dgm:presLayoutVars>
          <dgm:chPref val="3"/>
        </dgm:presLayoutVars>
      </dgm:prSet>
      <dgm:spPr/>
    </dgm:pt>
    <dgm:pt modelId="{8381417A-5649-46F9-A364-169EF82092BA}" type="pres">
      <dgm:prSet presAssocID="{B14EE12C-5390-461F-8718-DE2D722CE3FE}" presName="rootConnector1" presStyleLbl="node1" presStyleIdx="0" presStyleCnt="0"/>
      <dgm:spPr/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</dgm:pt>
    <dgm:pt modelId="{F6799EE3-DC1F-450D-89A0-DC54E4F65F73}" type="pres">
      <dgm:prSet presAssocID="{EA96301E-2106-45AA-BCFB-B59DF6AE9401}" presName="hierRoot2" presStyleCnt="0">
        <dgm:presLayoutVars>
          <dgm:hierBranch val="init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7" custScaleX="110453" custScaleY="152740">
        <dgm:presLayoutVars>
          <dgm:chPref val="3"/>
        </dgm:presLayoutVars>
      </dgm:prSet>
      <dgm:spPr/>
    </dgm:pt>
    <dgm:pt modelId="{5DFB01FE-67C6-4ADF-AB04-29EE5CC720CD}" type="pres">
      <dgm:prSet presAssocID="{EA96301E-2106-45AA-BCFB-B59DF6AE9401}" presName="rootConnector" presStyleLbl="node2" presStyleIdx="0" presStyleCnt="7"/>
      <dgm:spPr/>
    </dgm:pt>
    <dgm:pt modelId="{8991C13C-719F-4506-AF5E-6C5C7010D911}" type="pres">
      <dgm:prSet presAssocID="{EA96301E-2106-45AA-BCFB-B59DF6AE9401}" presName="hierChild4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0" presStyleCnt="7"/>
      <dgm:spPr/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7">
        <dgm:presLayoutVars>
          <dgm:chPref val="3"/>
        </dgm:presLayoutVars>
      </dgm:prSet>
      <dgm:spPr/>
    </dgm:pt>
    <dgm:pt modelId="{1658A7B3-A44D-4F81-9DBF-2289F2F98F38}" type="pres">
      <dgm:prSet presAssocID="{CD39B982-B85F-4E99-A0FF-3E23EABC9DBF}" presName="rootConnector3" presStyleLbl="asst2" presStyleIdx="0" presStyleCnt="7"/>
      <dgm:spPr/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7" custScaleX="110453" custScaleY="152740">
        <dgm:presLayoutVars>
          <dgm:chPref val="3"/>
        </dgm:presLayoutVars>
      </dgm:prSet>
      <dgm:spPr/>
    </dgm:pt>
    <dgm:pt modelId="{8BDFC149-D426-4E25-8C48-36D335940857}" type="pres">
      <dgm:prSet presAssocID="{084580C6-A949-4DCF-ABD6-0ADB6CB50418}" presName="rootConnector" presStyleLbl="node2" presStyleIdx="1" presStyleCnt="7"/>
      <dgm:spPr/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1" presStyleCnt="7"/>
      <dgm:spPr/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1" presStyleCnt="7">
        <dgm:presLayoutVars>
          <dgm:chPref val="3"/>
        </dgm:presLayoutVars>
      </dgm:prSet>
      <dgm:spPr/>
    </dgm:pt>
    <dgm:pt modelId="{FCE6A367-3298-4E33-BFEE-4BB97057C67F}" type="pres">
      <dgm:prSet presAssocID="{77577499-7CB3-409E-B5D4-22CE3CA01D58}" presName="rootConnector3" presStyleLbl="asst2" presStyleIdx="1" presStyleCnt="7"/>
      <dgm:spPr/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7" custScaleX="110453" custScaleY="152740">
        <dgm:presLayoutVars>
          <dgm:chPref val="3"/>
        </dgm:presLayoutVars>
      </dgm:prSet>
      <dgm:spPr/>
    </dgm:pt>
    <dgm:pt modelId="{1C66A210-13E8-4224-A896-B211367B7744}" type="pres">
      <dgm:prSet presAssocID="{FA1A257D-5B57-4F41-899E-008062812B53}" presName="rootConnector" presStyleLbl="node2" presStyleIdx="2" presStyleCnt="7"/>
      <dgm:spPr/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2" presStyleCnt="7"/>
      <dgm:spPr/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2" presStyleCnt="7">
        <dgm:presLayoutVars>
          <dgm:chPref val="3"/>
        </dgm:presLayoutVars>
      </dgm:prSet>
      <dgm:spPr/>
    </dgm:pt>
    <dgm:pt modelId="{4EF9BAB6-FC55-4FC2-9A07-6C7B519C4E35}" type="pres">
      <dgm:prSet presAssocID="{9238780A-8B6E-4F1F-9ABD-81DDC5C75937}" presName="rootConnector3" presStyleLbl="asst2" presStyleIdx="2" presStyleCnt="7"/>
      <dgm:spPr/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7" custScaleX="110453" custScaleY="152740">
        <dgm:presLayoutVars>
          <dgm:chPref val="3"/>
        </dgm:presLayoutVars>
      </dgm:prSet>
      <dgm:spPr/>
    </dgm:pt>
    <dgm:pt modelId="{47A44292-4B03-4D2D-AA9C-76F88045E68F}" type="pres">
      <dgm:prSet presAssocID="{0E34DAF2-B948-4A91-AA39-5C12A3DC7634}" presName="rootConnector" presStyleLbl="node2" presStyleIdx="3" presStyleCnt="7"/>
      <dgm:spPr/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3" presStyleCnt="7"/>
      <dgm:spPr/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3" presStyleCnt="7">
        <dgm:presLayoutVars>
          <dgm:chPref val="3"/>
        </dgm:presLayoutVars>
      </dgm:prSet>
      <dgm:spPr/>
    </dgm:pt>
    <dgm:pt modelId="{7790359A-AAE1-4940-BBE5-77E148963016}" type="pres">
      <dgm:prSet presAssocID="{0E5B6CEA-BCE3-493D-8AE7-C687BAB1CC2F}" presName="rootConnector3" presStyleLbl="asst2" presStyleIdx="3" presStyleCnt="7"/>
      <dgm:spPr/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92311255-0F59-43C3-A0DC-80E0922955FB}" type="pres">
      <dgm:prSet presAssocID="{08325A0B-49C8-40C7-89AE-5DD8D7A71BD2}" presName="Name37" presStyleLbl="parChTrans1D2" presStyleIdx="4" presStyleCnt="7"/>
      <dgm:spPr/>
    </dgm:pt>
    <dgm:pt modelId="{5BCD837F-953B-4335-A345-DD6CBA59501A}" type="pres">
      <dgm:prSet presAssocID="{84599A46-F7A5-43C8-9492-B34A14AA7A7B}" presName="hierRoot2" presStyleCnt="0">
        <dgm:presLayoutVars>
          <dgm:hierBranch val="init"/>
        </dgm:presLayoutVars>
      </dgm:prSet>
      <dgm:spPr/>
    </dgm:pt>
    <dgm:pt modelId="{FA217263-DB18-46C1-B2CD-25DC161ACA37}" type="pres">
      <dgm:prSet presAssocID="{84599A46-F7A5-43C8-9492-B34A14AA7A7B}" presName="rootComposite" presStyleCnt="0"/>
      <dgm:spPr/>
    </dgm:pt>
    <dgm:pt modelId="{D75C88FB-0645-4E59-BF04-6C8E5FFF3CFE}" type="pres">
      <dgm:prSet presAssocID="{84599A46-F7A5-43C8-9492-B34A14AA7A7B}" presName="rootText" presStyleLbl="node2" presStyleIdx="4" presStyleCnt="7" custScaleX="110453" custScaleY="152740">
        <dgm:presLayoutVars>
          <dgm:chPref val="3"/>
        </dgm:presLayoutVars>
      </dgm:prSet>
      <dgm:spPr/>
    </dgm:pt>
    <dgm:pt modelId="{BB71C9D0-F6C4-4907-ADFC-D9B19ECAC438}" type="pres">
      <dgm:prSet presAssocID="{84599A46-F7A5-43C8-9492-B34A14AA7A7B}" presName="rootConnector" presStyleLbl="node2" presStyleIdx="4" presStyleCnt="7"/>
      <dgm:spPr/>
    </dgm:pt>
    <dgm:pt modelId="{F88624A0-C73C-4DA9-A8C2-CBEEC442A706}" type="pres">
      <dgm:prSet presAssocID="{84599A46-F7A5-43C8-9492-B34A14AA7A7B}" presName="hierChild4" presStyleCnt="0"/>
      <dgm:spPr/>
    </dgm:pt>
    <dgm:pt modelId="{FB83E057-6378-4AB6-BF78-85CCCFCA4EC0}" type="pres">
      <dgm:prSet presAssocID="{84599A46-F7A5-43C8-9492-B34A14AA7A7B}" presName="hierChild5" presStyleCnt="0"/>
      <dgm:spPr/>
    </dgm:pt>
    <dgm:pt modelId="{9F410F96-324F-4436-9A8B-D30CAE0252D6}" type="pres">
      <dgm:prSet presAssocID="{96E14D58-717A-47FC-AC8C-F7F905544D77}" presName="Name111" presStyleLbl="parChTrans1D3" presStyleIdx="4" presStyleCnt="7"/>
      <dgm:spPr/>
    </dgm:pt>
    <dgm:pt modelId="{0DAD467F-0453-4AB5-A2C4-E1DDA9C19863}" type="pres">
      <dgm:prSet presAssocID="{CFE10202-08F0-4EA4-837E-D18218DC750E}" presName="hierRoot3" presStyleCnt="0">
        <dgm:presLayoutVars>
          <dgm:hierBranch val="init"/>
        </dgm:presLayoutVars>
      </dgm:prSet>
      <dgm:spPr/>
    </dgm:pt>
    <dgm:pt modelId="{24C75E8F-2062-40BE-86FA-A86CA2AD26A2}" type="pres">
      <dgm:prSet presAssocID="{CFE10202-08F0-4EA4-837E-D18218DC750E}" presName="rootComposite3" presStyleCnt="0"/>
      <dgm:spPr/>
    </dgm:pt>
    <dgm:pt modelId="{B4D6347C-8619-43DF-830A-9F0D40F0560D}" type="pres">
      <dgm:prSet presAssocID="{CFE10202-08F0-4EA4-837E-D18218DC750E}" presName="rootText3" presStyleLbl="asst2" presStyleIdx="4" presStyleCnt="7">
        <dgm:presLayoutVars>
          <dgm:chPref val="3"/>
        </dgm:presLayoutVars>
      </dgm:prSet>
      <dgm:spPr/>
    </dgm:pt>
    <dgm:pt modelId="{33E81BF6-FA93-4161-A512-FAFDC7AA120E}" type="pres">
      <dgm:prSet presAssocID="{CFE10202-08F0-4EA4-837E-D18218DC750E}" presName="rootConnector3" presStyleLbl="asst2" presStyleIdx="4" presStyleCnt="7"/>
      <dgm:spPr/>
    </dgm:pt>
    <dgm:pt modelId="{4F05B49C-ABB7-4ABE-996F-ADBEF936B7E8}" type="pres">
      <dgm:prSet presAssocID="{CFE10202-08F0-4EA4-837E-D18218DC750E}" presName="hierChild6" presStyleCnt="0"/>
      <dgm:spPr/>
    </dgm:pt>
    <dgm:pt modelId="{5A46D0B4-6118-486C-84CE-94EABA9114D7}" type="pres">
      <dgm:prSet presAssocID="{CFE10202-08F0-4EA4-837E-D18218DC750E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5" presStyleCnt="7"/>
      <dgm:spPr/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5" presStyleCnt="7" custScaleX="110453" custScaleY="152740">
        <dgm:presLayoutVars>
          <dgm:chPref val="3"/>
        </dgm:presLayoutVars>
      </dgm:prSet>
      <dgm:spPr/>
    </dgm:pt>
    <dgm:pt modelId="{9BE75545-86DB-475A-9E87-9798FDB6B744}" type="pres">
      <dgm:prSet presAssocID="{266E839E-6AE7-45CB-BE08-4046F6142D5C}" presName="rootConnector" presStyleLbl="node2" presStyleIdx="5" presStyleCnt="7"/>
      <dgm:spPr/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5" presStyleCnt="7"/>
      <dgm:spPr/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7">
        <dgm:presLayoutVars>
          <dgm:chPref val="3"/>
        </dgm:presLayoutVars>
      </dgm:prSet>
      <dgm:spPr/>
    </dgm:pt>
    <dgm:pt modelId="{537BC145-6B80-44AA-BDA6-A7E1ED71B1D0}" type="pres">
      <dgm:prSet presAssocID="{F6213696-A3E1-409C-87C0-848C2D3EA1A1}" presName="rootConnector3" presStyleLbl="asst2" presStyleIdx="5" presStyleCnt="7"/>
      <dgm:spPr/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89E36E46-6FAA-430F-B493-6B32F8D6AE69}" type="pres">
      <dgm:prSet presAssocID="{FA585621-40FA-411B-B280-AAF92D1C8468}" presName="Name37" presStyleLbl="parChTrans1D2" presStyleIdx="6" presStyleCnt="7"/>
      <dgm:spPr/>
    </dgm:pt>
    <dgm:pt modelId="{4E293FE0-6C12-412A-91A2-4AB812C55ED9}" type="pres">
      <dgm:prSet presAssocID="{CDC63193-5086-426B-8D1C-F742261F65D6}" presName="hierRoot2" presStyleCnt="0">
        <dgm:presLayoutVars>
          <dgm:hierBranch val="init"/>
        </dgm:presLayoutVars>
      </dgm:prSet>
      <dgm:spPr/>
    </dgm:pt>
    <dgm:pt modelId="{96900BB0-491C-4C42-AA34-58BEFB408CDE}" type="pres">
      <dgm:prSet presAssocID="{CDC63193-5086-426B-8D1C-F742261F65D6}" presName="rootComposite" presStyleCnt="0"/>
      <dgm:spPr/>
    </dgm:pt>
    <dgm:pt modelId="{3A8436CA-6B59-40DB-B444-68D797B03D4B}" type="pres">
      <dgm:prSet presAssocID="{CDC63193-5086-426B-8D1C-F742261F65D6}" presName="rootText" presStyleLbl="node2" presStyleIdx="6" presStyleCnt="7" custScaleX="110453" custScaleY="152740">
        <dgm:presLayoutVars>
          <dgm:chPref val="3"/>
        </dgm:presLayoutVars>
      </dgm:prSet>
      <dgm:spPr/>
    </dgm:pt>
    <dgm:pt modelId="{BA1F02C3-4938-41CE-8AA8-547E3029E08D}" type="pres">
      <dgm:prSet presAssocID="{CDC63193-5086-426B-8D1C-F742261F65D6}" presName="rootConnector" presStyleLbl="node2" presStyleIdx="6" presStyleCnt="7"/>
      <dgm:spPr/>
    </dgm:pt>
    <dgm:pt modelId="{A5072493-DD64-4E4B-A588-E72A38529060}" type="pres">
      <dgm:prSet presAssocID="{CDC63193-5086-426B-8D1C-F742261F65D6}" presName="hierChild4" presStyleCnt="0"/>
      <dgm:spPr/>
    </dgm:pt>
    <dgm:pt modelId="{050BC594-3C03-4D82-AD15-67FA4759B9C5}" type="pres">
      <dgm:prSet presAssocID="{CDC63193-5086-426B-8D1C-F742261F65D6}" presName="hierChild5" presStyleCnt="0"/>
      <dgm:spPr/>
    </dgm:pt>
    <dgm:pt modelId="{0ECCDAF3-EA80-4AB2-992E-0D82D7EF5D60}" type="pres">
      <dgm:prSet presAssocID="{D07AA507-F0B6-468A-B062-A632EB160AD1}" presName="Name111" presStyleLbl="parChTrans1D3" presStyleIdx="6" presStyleCnt="7"/>
      <dgm:spPr/>
    </dgm:pt>
    <dgm:pt modelId="{CA875404-29AD-43A0-A5F8-DEF48D4BE750}" type="pres">
      <dgm:prSet presAssocID="{C286ABB2-E0C2-4DBF-8085-EB40297C61D0}" presName="hierRoot3" presStyleCnt="0">
        <dgm:presLayoutVars>
          <dgm:hierBranch val="init"/>
        </dgm:presLayoutVars>
      </dgm:prSet>
      <dgm:spPr/>
    </dgm:pt>
    <dgm:pt modelId="{AAEF2656-6ED5-4BBB-97A8-B53899AEC5A0}" type="pres">
      <dgm:prSet presAssocID="{C286ABB2-E0C2-4DBF-8085-EB40297C61D0}" presName="rootComposite3" presStyleCnt="0"/>
      <dgm:spPr/>
    </dgm:pt>
    <dgm:pt modelId="{1DF95486-D296-4072-8CE9-805F6D393535}" type="pres">
      <dgm:prSet presAssocID="{C286ABB2-E0C2-4DBF-8085-EB40297C61D0}" presName="rootText3" presStyleLbl="asst2" presStyleIdx="6" presStyleCnt="7">
        <dgm:presLayoutVars>
          <dgm:chPref val="3"/>
        </dgm:presLayoutVars>
      </dgm:prSet>
      <dgm:spPr/>
    </dgm:pt>
    <dgm:pt modelId="{61D8396B-E9C7-4335-958D-13A16FDE07E3}" type="pres">
      <dgm:prSet presAssocID="{C286ABB2-E0C2-4DBF-8085-EB40297C61D0}" presName="rootConnector3" presStyleLbl="asst2" presStyleIdx="6" presStyleCnt="7"/>
      <dgm:spPr/>
    </dgm:pt>
    <dgm:pt modelId="{4D3F1B66-0DE1-4429-9C45-951EFEDA2F95}" type="pres">
      <dgm:prSet presAssocID="{C286ABB2-E0C2-4DBF-8085-EB40297C61D0}" presName="hierChild6" presStyleCnt="0"/>
      <dgm:spPr/>
    </dgm:pt>
    <dgm:pt modelId="{33568C64-A1F2-46D0-9BF5-31BD5E9DE5CA}" type="pres">
      <dgm:prSet presAssocID="{C286ABB2-E0C2-4DBF-8085-EB40297C61D0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</dgm:ptLst>
  <dgm:cxnLst>
    <dgm:cxn modelId="{5D090909-F171-421D-B892-0F6EBCF3DBE8}" type="presOf" srcId="{96E14D58-717A-47FC-AC8C-F7F905544D77}" destId="{9F410F96-324F-4436-9A8B-D30CAE0252D6}" srcOrd="0" destOrd="0" presId="urn:microsoft.com/office/officeart/2005/8/layout/orgChart1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F07F5F19-17C2-4596-A3DB-185BAF1A3FD9}" type="presOf" srcId="{D07AA507-F0B6-468A-B062-A632EB160AD1}" destId="{0ECCDAF3-EA80-4AB2-992E-0D82D7EF5D60}" srcOrd="0" destOrd="0" presId="urn:microsoft.com/office/officeart/2005/8/layout/orgChart1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528A4227-9948-4475-ADA1-4DF1C97F6C19}" type="presOf" srcId="{84599A46-F7A5-43C8-9492-B34A14AA7A7B}" destId="{D75C88FB-0645-4E59-BF04-6C8E5FFF3CFE}" srcOrd="0" destOrd="0" presId="urn:microsoft.com/office/officeart/2005/8/layout/orgChart1"/>
    <dgm:cxn modelId="{23DC9D30-A67A-4660-966E-B805339D1D0F}" srcId="{B14EE12C-5390-461F-8718-DE2D722CE3FE}" destId="{CDC63193-5086-426B-8D1C-F742261F65D6}" srcOrd="6" destOrd="0" parTransId="{FA585621-40FA-411B-B280-AAF92D1C8468}" sibTransId="{9EC278DA-BC0A-43B0-A5B2-05EDDB63D78A}"/>
    <dgm:cxn modelId="{B1A1B135-D006-476B-9E9D-FC8265670B8C}" type="presOf" srcId="{CFE10202-08F0-4EA4-837E-D18218DC750E}" destId="{33E81BF6-FA93-4161-A512-FAFDC7AA120E}" srcOrd="1" destOrd="0" presId="urn:microsoft.com/office/officeart/2005/8/layout/orgChart1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007FCC60-719D-4409-95E0-285A3F378447}" srcId="{84599A46-F7A5-43C8-9492-B34A14AA7A7B}" destId="{CFE10202-08F0-4EA4-837E-D18218DC750E}" srcOrd="0" destOrd="0" parTransId="{96E14D58-717A-47FC-AC8C-F7F905544D77}" sibTransId="{42E912D3-1CC5-4117-9828-D39291FBD9E4}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03658662-171A-4F57-B8A0-D8523DF61187}" type="presOf" srcId="{84599A46-F7A5-43C8-9492-B34A14AA7A7B}" destId="{BB71C9D0-F6C4-4907-ADFC-D9B19ECAC438}" srcOrd="1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1074844C-D098-45DD-B8B2-77C28B88F364}" srcId="{CDC63193-5086-426B-8D1C-F742261F65D6}" destId="{C286ABB2-E0C2-4DBF-8085-EB40297C61D0}" srcOrd="0" destOrd="0" parTransId="{D07AA507-F0B6-468A-B062-A632EB160AD1}" sibTransId="{339BC3C3-FB66-43B1-9DE8-FFB8ABC9FDB9}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8F202675-C230-4B7C-BDBF-A8E8DB0341F1}" type="presOf" srcId="{C286ABB2-E0C2-4DBF-8085-EB40297C61D0}" destId="{61D8396B-E9C7-4335-958D-13A16FDE07E3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C134068E-76FD-4613-B220-E6AAF4C0F6DE}" type="presOf" srcId="{08325A0B-49C8-40C7-89AE-5DD8D7A71BD2}" destId="{92311255-0F59-43C3-A0DC-80E0922955FB}" srcOrd="0" destOrd="0" presId="urn:microsoft.com/office/officeart/2005/8/layout/orgChart1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7AAC9596-07BB-46F2-8AC5-84DC2F28CC37}" srcId="{B14EE12C-5390-461F-8718-DE2D722CE3FE}" destId="{266E839E-6AE7-45CB-BE08-4046F6142D5C}" srcOrd="5" destOrd="0" parTransId="{D6017657-AA96-4C3B-B94C-2957CB30DCC2}" sibTransId="{0DF2BD9D-BBA7-4CD6-9F04-65563B8117A1}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44385CA0-EF51-4440-8D85-4B4F170FAEA6}" srcId="{B14EE12C-5390-461F-8718-DE2D722CE3FE}" destId="{84599A46-F7A5-43C8-9492-B34A14AA7A7B}" srcOrd="4" destOrd="0" parTransId="{08325A0B-49C8-40C7-89AE-5DD8D7A71BD2}" sibTransId="{BECB8206-F895-468D-BE27-EAF86DDCF9C1}"/>
    <dgm:cxn modelId="{0BA4E0A1-2BE8-4D85-9740-5D774475F112}" type="presOf" srcId="{C286ABB2-E0C2-4DBF-8085-EB40297C61D0}" destId="{1DF95486-D296-4072-8CE9-805F6D393535}" srcOrd="0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6BDEEDAB-19B8-47B2-B7AD-F4FAEF85317E}" type="presOf" srcId="{FA585621-40FA-411B-B280-AAF92D1C8468}" destId="{89E36E46-6FAA-430F-B493-6B32F8D6AE69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E11378B5-F972-4AD5-8A60-BDE24384CFE0}" type="presOf" srcId="{CDC63193-5086-426B-8D1C-F742261F65D6}" destId="{BA1F02C3-4938-41CE-8AA8-547E3029E08D}" srcOrd="1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CBAC8BCA-2291-4F77-A456-7135CAFCBD4A}" type="presOf" srcId="{CDC63193-5086-426B-8D1C-F742261F65D6}" destId="{3A8436CA-6B59-40DB-B444-68D797B03D4B}" srcOrd="0" destOrd="0" presId="urn:microsoft.com/office/officeart/2005/8/layout/orgChart1"/>
    <dgm:cxn modelId="{5340AACC-92C0-424A-861F-F23446BC182B}" type="presOf" srcId="{CFE10202-08F0-4EA4-837E-D18218DC750E}" destId="{B4D6347C-8619-43DF-830A-9F0D40F0560D}" srcOrd="0" destOrd="0" presId="urn:microsoft.com/office/officeart/2005/8/layout/orgChart1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F39DD21A-D28F-4F06-990F-517DBD79C348}" type="presParOf" srcId="{0F0DE300-B189-4F15-94A6-FD2630FB5AE2}" destId="{92311255-0F59-43C3-A0DC-80E0922955FB}" srcOrd="8" destOrd="0" presId="urn:microsoft.com/office/officeart/2005/8/layout/orgChart1"/>
    <dgm:cxn modelId="{34CA5F4E-8248-4617-9318-45E42957B706}" type="presParOf" srcId="{0F0DE300-B189-4F15-94A6-FD2630FB5AE2}" destId="{5BCD837F-953B-4335-A345-DD6CBA59501A}" srcOrd="9" destOrd="0" presId="urn:microsoft.com/office/officeart/2005/8/layout/orgChart1"/>
    <dgm:cxn modelId="{7C08E471-6443-4ABA-A189-6073569A3095}" type="presParOf" srcId="{5BCD837F-953B-4335-A345-DD6CBA59501A}" destId="{FA217263-DB18-46C1-B2CD-25DC161ACA37}" srcOrd="0" destOrd="0" presId="urn:microsoft.com/office/officeart/2005/8/layout/orgChart1"/>
    <dgm:cxn modelId="{3459A126-9E58-40E0-AC82-24693A6099AB}" type="presParOf" srcId="{FA217263-DB18-46C1-B2CD-25DC161ACA37}" destId="{D75C88FB-0645-4E59-BF04-6C8E5FFF3CFE}" srcOrd="0" destOrd="0" presId="urn:microsoft.com/office/officeart/2005/8/layout/orgChart1"/>
    <dgm:cxn modelId="{70D14323-3FB6-4CCD-B19E-AA37A5F30D16}" type="presParOf" srcId="{FA217263-DB18-46C1-B2CD-25DC161ACA37}" destId="{BB71C9D0-F6C4-4907-ADFC-D9B19ECAC438}" srcOrd="1" destOrd="0" presId="urn:microsoft.com/office/officeart/2005/8/layout/orgChart1"/>
    <dgm:cxn modelId="{06EF3F90-959F-438F-8835-940CE2883514}" type="presParOf" srcId="{5BCD837F-953B-4335-A345-DD6CBA59501A}" destId="{F88624A0-C73C-4DA9-A8C2-CBEEC442A706}" srcOrd="1" destOrd="0" presId="urn:microsoft.com/office/officeart/2005/8/layout/orgChart1"/>
    <dgm:cxn modelId="{89624C91-5CBE-42B9-B9B9-A346E7C5279F}" type="presParOf" srcId="{5BCD837F-953B-4335-A345-DD6CBA59501A}" destId="{FB83E057-6378-4AB6-BF78-85CCCFCA4EC0}" srcOrd="2" destOrd="0" presId="urn:microsoft.com/office/officeart/2005/8/layout/orgChart1"/>
    <dgm:cxn modelId="{C91665F7-FFD3-43D0-ADF9-3F870D4F1CF2}" type="presParOf" srcId="{FB83E057-6378-4AB6-BF78-85CCCFCA4EC0}" destId="{9F410F96-324F-4436-9A8B-D30CAE0252D6}" srcOrd="0" destOrd="0" presId="urn:microsoft.com/office/officeart/2005/8/layout/orgChart1"/>
    <dgm:cxn modelId="{0F3B728E-844F-471B-81C7-640F123697DB}" type="presParOf" srcId="{FB83E057-6378-4AB6-BF78-85CCCFCA4EC0}" destId="{0DAD467F-0453-4AB5-A2C4-E1DDA9C19863}" srcOrd="1" destOrd="0" presId="urn:microsoft.com/office/officeart/2005/8/layout/orgChart1"/>
    <dgm:cxn modelId="{AADEE86B-9258-4706-BB17-63B1008642D4}" type="presParOf" srcId="{0DAD467F-0453-4AB5-A2C4-E1DDA9C19863}" destId="{24C75E8F-2062-40BE-86FA-A86CA2AD26A2}" srcOrd="0" destOrd="0" presId="urn:microsoft.com/office/officeart/2005/8/layout/orgChart1"/>
    <dgm:cxn modelId="{982F9644-6AD7-4E48-AE9B-B3FA973ACFA1}" type="presParOf" srcId="{24C75E8F-2062-40BE-86FA-A86CA2AD26A2}" destId="{B4D6347C-8619-43DF-830A-9F0D40F0560D}" srcOrd="0" destOrd="0" presId="urn:microsoft.com/office/officeart/2005/8/layout/orgChart1"/>
    <dgm:cxn modelId="{1F3A437D-F6D9-402C-BAEC-638C8E23C79B}" type="presParOf" srcId="{24C75E8F-2062-40BE-86FA-A86CA2AD26A2}" destId="{33E81BF6-FA93-4161-A512-FAFDC7AA120E}" srcOrd="1" destOrd="0" presId="urn:microsoft.com/office/officeart/2005/8/layout/orgChart1"/>
    <dgm:cxn modelId="{4C650C94-5841-40DD-9E6F-63D91AB8AC1C}" type="presParOf" srcId="{0DAD467F-0453-4AB5-A2C4-E1DDA9C19863}" destId="{4F05B49C-ABB7-4ABE-996F-ADBEF936B7E8}" srcOrd="1" destOrd="0" presId="urn:microsoft.com/office/officeart/2005/8/layout/orgChart1"/>
    <dgm:cxn modelId="{A0B20FCB-3230-4E0C-93B4-D0433EE764A0}" type="presParOf" srcId="{0DAD467F-0453-4AB5-A2C4-E1DDA9C19863}" destId="{5A46D0B4-6118-486C-84CE-94EABA9114D7}" srcOrd="2" destOrd="0" presId="urn:microsoft.com/office/officeart/2005/8/layout/orgChart1"/>
    <dgm:cxn modelId="{3FDA0FD1-ACF5-46A4-8755-B5FA7E473476}" type="presParOf" srcId="{0F0DE300-B189-4F15-94A6-FD2630FB5AE2}" destId="{BB513E17-117E-49EC-9896-E1E84F4CC181}" srcOrd="10" destOrd="0" presId="urn:microsoft.com/office/officeart/2005/8/layout/orgChart1"/>
    <dgm:cxn modelId="{947DAA8B-7E33-4A6D-BB40-138393AAE176}" type="presParOf" srcId="{0F0DE300-B189-4F15-94A6-FD2630FB5AE2}" destId="{6D4A7E8A-2C9F-42B0-9A11-CAB09BA0050A}" srcOrd="11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207A6F1C-8BCA-4B5D-8FCE-E4049553A104}" type="presParOf" srcId="{0F0DE300-B189-4F15-94A6-FD2630FB5AE2}" destId="{89E36E46-6FAA-430F-B493-6B32F8D6AE69}" srcOrd="12" destOrd="0" presId="urn:microsoft.com/office/officeart/2005/8/layout/orgChart1"/>
    <dgm:cxn modelId="{1CBECFFE-15A6-48DF-A8D7-79D4A59BFD3A}" type="presParOf" srcId="{0F0DE300-B189-4F15-94A6-FD2630FB5AE2}" destId="{4E293FE0-6C12-412A-91A2-4AB812C55ED9}" srcOrd="13" destOrd="0" presId="urn:microsoft.com/office/officeart/2005/8/layout/orgChart1"/>
    <dgm:cxn modelId="{9E7C4EBB-CC77-4C7A-B390-0C894B36E660}" type="presParOf" srcId="{4E293FE0-6C12-412A-91A2-4AB812C55ED9}" destId="{96900BB0-491C-4C42-AA34-58BEFB408CDE}" srcOrd="0" destOrd="0" presId="urn:microsoft.com/office/officeart/2005/8/layout/orgChart1"/>
    <dgm:cxn modelId="{1029771B-D672-44A7-B0B7-1CB0C55566E1}" type="presParOf" srcId="{96900BB0-491C-4C42-AA34-58BEFB408CDE}" destId="{3A8436CA-6B59-40DB-B444-68D797B03D4B}" srcOrd="0" destOrd="0" presId="urn:microsoft.com/office/officeart/2005/8/layout/orgChart1"/>
    <dgm:cxn modelId="{4C79F090-9BCB-4CD9-8499-9172AE8287E5}" type="presParOf" srcId="{96900BB0-491C-4C42-AA34-58BEFB408CDE}" destId="{BA1F02C3-4938-41CE-8AA8-547E3029E08D}" srcOrd="1" destOrd="0" presId="urn:microsoft.com/office/officeart/2005/8/layout/orgChart1"/>
    <dgm:cxn modelId="{AD8FAF77-D80D-4952-945B-DDBAC5B1E752}" type="presParOf" srcId="{4E293FE0-6C12-412A-91A2-4AB812C55ED9}" destId="{A5072493-DD64-4E4B-A588-E72A38529060}" srcOrd="1" destOrd="0" presId="urn:microsoft.com/office/officeart/2005/8/layout/orgChart1"/>
    <dgm:cxn modelId="{87119512-F365-4AAF-92B8-C9561CDDF2B6}" type="presParOf" srcId="{4E293FE0-6C12-412A-91A2-4AB812C55ED9}" destId="{050BC594-3C03-4D82-AD15-67FA4759B9C5}" srcOrd="2" destOrd="0" presId="urn:microsoft.com/office/officeart/2005/8/layout/orgChart1"/>
    <dgm:cxn modelId="{93DC0512-F2DD-48F8-A2B1-3DB787A57AB2}" type="presParOf" srcId="{050BC594-3C03-4D82-AD15-67FA4759B9C5}" destId="{0ECCDAF3-EA80-4AB2-992E-0D82D7EF5D60}" srcOrd="0" destOrd="0" presId="urn:microsoft.com/office/officeart/2005/8/layout/orgChart1"/>
    <dgm:cxn modelId="{D030FFDA-40AF-4923-BD10-AEB6F77D3EB2}" type="presParOf" srcId="{050BC594-3C03-4D82-AD15-67FA4759B9C5}" destId="{CA875404-29AD-43A0-A5F8-DEF48D4BE750}" srcOrd="1" destOrd="0" presId="urn:microsoft.com/office/officeart/2005/8/layout/orgChart1"/>
    <dgm:cxn modelId="{8B8E42FC-7281-4B31-9276-D8A2A3A291E3}" type="presParOf" srcId="{CA875404-29AD-43A0-A5F8-DEF48D4BE750}" destId="{AAEF2656-6ED5-4BBB-97A8-B53899AEC5A0}" srcOrd="0" destOrd="0" presId="urn:microsoft.com/office/officeart/2005/8/layout/orgChart1"/>
    <dgm:cxn modelId="{09DDF038-86D8-4175-90CE-9410580F6080}" type="presParOf" srcId="{AAEF2656-6ED5-4BBB-97A8-B53899AEC5A0}" destId="{1DF95486-D296-4072-8CE9-805F6D393535}" srcOrd="0" destOrd="0" presId="urn:microsoft.com/office/officeart/2005/8/layout/orgChart1"/>
    <dgm:cxn modelId="{8092322F-5746-4A06-AC7A-FD057447E55D}" type="presParOf" srcId="{AAEF2656-6ED5-4BBB-97A8-B53899AEC5A0}" destId="{61D8396B-E9C7-4335-958D-13A16FDE07E3}" srcOrd="1" destOrd="0" presId="urn:microsoft.com/office/officeart/2005/8/layout/orgChart1"/>
    <dgm:cxn modelId="{B8865AC6-1925-4B68-A49D-3D058898B755}" type="presParOf" srcId="{CA875404-29AD-43A0-A5F8-DEF48D4BE750}" destId="{4D3F1B66-0DE1-4429-9C45-951EFEDA2F95}" srcOrd="1" destOrd="0" presId="urn:microsoft.com/office/officeart/2005/8/layout/orgChart1"/>
    <dgm:cxn modelId="{2AB18678-7C33-4AC8-B3B1-16E095D6B2AE}" type="presParOf" srcId="{CA875404-29AD-43A0-A5F8-DEF48D4BE750}" destId="{33568C64-A1F2-46D0-9BF5-31BD5E9DE5CA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/>
      <dgm:t>
        <a:bodyPr/>
        <a:lstStyle/>
        <a:p>
          <a:r>
            <a:rPr lang="es-ES" sz="1200" dirty="0"/>
            <a:t>Jefe (a) de Zona Norte</a:t>
          </a:r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/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/>
        </a:p>
      </dgm:t>
    </dgm:pt>
    <dgm:pt modelId="{EA96301E-2106-45AA-BCFB-B59DF6AE9401}">
      <dgm:prSet phldrT="[Texto]" custT="1"/>
      <dgm:spPr/>
      <dgm:t>
        <a:bodyPr/>
        <a:lstStyle/>
        <a:p>
          <a:r>
            <a:rPr lang="es-ES" sz="1200" dirty="0"/>
            <a:t>Encargado (a) Sección CBF Fomerrey  113 </a:t>
          </a:r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/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/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/>
            <a:t>Encargado (a) Sección CBF Fomerrey 114  </a:t>
          </a:r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/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/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/>
            <a:t>Encargado (a)  Sección CBF Francisco Villa  </a:t>
          </a:r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/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/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/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/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/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/>
        </a:p>
      </dgm:t>
    </dgm:pt>
    <dgm:pt modelId="{9238780A-8B6E-4F1F-9ABD-81DDC5C75937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/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/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/>
            <a:t>Encargado (a) Centro de Desarrollo del Talento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/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/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/>
            <a:t>Maestro (a)  Intendente  Técnico(a) en Mantenimiento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/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/>
        </a:p>
      </dgm:t>
    </dgm:pt>
    <dgm:pt modelId="{84599A46-F7A5-43C8-9492-B34A14AA7A7B}">
      <dgm:prSet custT="1"/>
      <dgm:spPr/>
      <dgm:t>
        <a:bodyPr/>
        <a:lstStyle/>
        <a:p>
          <a:r>
            <a:rPr lang="es-ES" sz="1200" dirty="0"/>
            <a:t>Encargado (a) Sección CBF Francisco Zarco </a:t>
          </a:r>
        </a:p>
      </dgm:t>
    </dgm:pt>
    <dgm:pt modelId="{08325A0B-49C8-40C7-89AE-5DD8D7A71BD2}" type="parTrans" cxnId="{44385CA0-EF51-4440-8D85-4B4F170FAEA6}">
      <dgm:prSet/>
      <dgm:spPr/>
      <dgm:t>
        <a:bodyPr/>
        <a:lstStyle/>
        <a:p>
          <a:endParaRPr lang="es-ES" sz="1200"/>
        </a:p>
      </dgm:t>
    </dgm:pt>
    <dgm:pt modelId="{BECB8206-F895-468D-BE27-EAF86DDCF9C1}" type="sibTrans" cxnId="{44385CA0-EF51-4440-8D85-4B4F170FAEA6}">
      <dgm:prSet/>
      <dgm:spPr/>
      <dgm:t>
        <a:bodyPr/>
        <a:lstStyle/>
        <a:p>
          <a:endParaRPr lang="es-ES" sz="1200"/>
        </a:p>
      </dgm:t>
    </dgm:pt>
    <dgm:pt modelId="{CFE10202-08F0-4EA4-837E-D18218DC750E}" type="asst">
      <dgm:prSet custT="1"/>
      <dgm:spPr/>
      <dgm:t>
        <a:bodyPr/>
        <a:lstStyle/>
        <a:p>
          <a:r>
            <a:rPr lang="es-ES" sz="1200" dirty="0"/>
            <a:t>Intendente   Vigilante  </a:t>
          </a:r>
        </a:p>
      </dgm:t>
    </dgm:pt>
    <dgm:pt modelId="{96E14D58-717A-47FC-AC8C-F7F905544D77}" type="parTrans" cxnId="{007FCC60-719D-4409-95E0-285A3F378447}">
      <dgm:prSet/>
      <dgm:spPr/>
      <dgm:t>
        <a:bodyPr/>
        <a:lstStyle/>
        <a:p>
          <a:endParaRPr lang="es-ES" sz="1200"/>
        </a:p>
      </dgm:t>
    </dgm:pt>
    <dgm:pt modelId="{42E912D3-1CC5-4117-9828-D39291FBD9E4}" type="sibTrans" cxnId="{007FCC60-719D-4409-95E0-285A3F378447}">
      <dgm:prSet/>
      <dgm:spPr/>
      <dgm:t>
        <a:bodyPr/>
        <a:lstStyle/>
        <a:p>
          <a:endParaRPr lang="es-ES" sz="1200"/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/>
            <a:t>Encargado (a) Sección CBF V de Infonavit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/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/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/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/>
        </a:p>
      </dgm:t>
    </dgm:pt>
    <dgm:pt modelId="{CDC63193-5086-426B-8D1C-F742261F65D6}">
      <dgm:prSet custT="1"/>
      <dgm:spPr/>
      <dgm:t>
        <a:bodyPr/>
        <a:lstStyle/>
        <a:p>
          <a:r>
            <a:rPr lang="es-ES" sz="1200" dirty="0"/>
            <a:t>Administrador (a) CBF Monterrey 400 </a:t>
          </a:r>
        </a:p>
      </dgm:t>
    </dgm:pt>
    <dgm:pt modelId="{9EC278DA-BC0A-43B0-A5B2-05EDDB63D78A}" type="sibTrans" cxnId="{23DC9D30-A67A-4660-966E-B805339D1D0F}">
      <dgm:prSet/>
      <dgm:spPr/>
      <dgm:t>
        <a:bodyPr/>
        <a:lstStyle/>
        <a:p>
          <a:endParaRPr lang="es-ES" sz="1200"/>
        </a:p>
      </dgm:t>
    </dgm:pt>
    <dgm:pt modelId="{FA585621-40FA-411B-B280-AAF92D1C8468}" type="parTrans" cxnId="{23DC9D30-A67A-4660-966E-B805339D1D0F}">
      <dgm:prSet/>
      <dgm:spPr/>
      <dgm:t>
        <a:bodyPr/>
        <a:lstStyle/>
        <a:p>
          <a:endParaRPr lang="es-ES" sz="1200"/>
        </a:p>
      </dgm:t>
    </dgm:pt>
    <dgm:pt modelId="{C286ABB2-E0C2-4DBF-8085-EB40297C61D0}" type="asst">
      <dgm:prSet custT="1"/>
      <dgm:spPr/>
      <dgm:t>
        <a:bodyPr/>
        <a:lstStyle/>
        <a:p>
          <a:r>
            <a:rPr lang="es-ES" sz="1200" dirty="0"/>
            <a:t>Intendente  Vigilante </a:t>
          </a:r>
        </a:p>
      </dgm:t>
    </dgm:pt>
    <dgm:pt modelId="{339BC3C3-FB66-43B1-9DE8-FFB8ABC9FDB9}" type="sibTrans" cxnId="{1074844C-D098-45DD-B8B2-77C28B88F364}">
      <dgm:prSet/>
      <dgm:spPr/>
      <dgm:t>
        <a:bodyPr/>
        <a:lstStyle/>
        <a:p>
          <a:endParaRPr lang="es-ES" sz="1200"/>
        </a:p>
      </dgm:t>
    </dgm:pt>
    <dgm:pt modelId="{D07AA507-F0B6-468A-B062-A632EB160AD1}" type="parTrans" cxnId="{1074844C-D098-45DD-B8B2-77C28B88F364}">
      <dgm:prSet/>
      <dgm:spPr/>
      <dgm:t>
        <a:bodyPr/>
        <a:lstStyle/>
        <a:p>
          <a:endParaRPr lang="es-ES" sz="1200"/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32286" custScaleY="132797">
        <dgm:presLayoutVars>
          <dgm:chPref val="3"/>
        </dgm:presLayoutVars>
      </dgm:prSet>
      <dgm:spPr/>
    </dgm:pt>
    <dgm:pt modelId="{8381417A-5649-46F9-A364-169EF82092BA}" type="pres">
      <dgm:prSet presAssocID="{B14EE12C-5390-461F-8718-DE2D722CE3FE}" presName="rootConnector1" presStyleLbl="node1" presStyleIdx="0" presStyleCnt="0"/>
      <dgm:spPr/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</dgm:pt>
    <dgm:pt modelId="{F6799EE3-DC1F-450D-89A0-DC54E4F65F73}" type="pres">
      <dgm:prSet presAssocID="{EA96301E-2106-45AA-BCFB-B59DF6AE9401}" presName="hierRoot2" presStyleCnt="0">
        <dgm:presLayoutVars>
          <dgm:hierBranch val="init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7" custScaleY="136782">
        <dgm:presLayoutVars>
          <dgm:chPref val="3"/>
        </dgm:presLayoutVars>
      </dgm:prSet>
      <dgm:spPr/>
    </dgm:pt>
    <dgm:pt modelId="{5DFB01FE-67C6-4ADF-AB04-29EE5CC720CD}" type="pres">
      <dgm:prSet presAssocID="{EA96301E-2106-45AA-BCFB-B59DF6AE9401}" presName="rootConnector" presStyleLbl="node2" presStyleIdx="0" presStyleCnt="7"/>
      <dgm:spPr/>
    </dgm:pt>
    <dgm:pt modelId="{8991C13C-719F-4506-AF5E-6C5C7010D911}" type="pres">
      <dgm:prSet presAssocID="{EA96301E-2106-45AA-BCFB-B59DF6AE9401}" presName="hierChild4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0" presStyleCnt="7"/>
      <dgm:spPr/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7">
        <dgm:presLayoutVars>
          <dgm:chPref val="3"/>
        </dgm:presLayoutVars>
      </dgm:prSet>
      <dgm:spPr/>
    </dgm:pt>
    <dgm:pt modelId="{1658A7B3-A44D-4F81-9DBF-2289F2F98F38}" type="pres">
      <dgm:prSet presAssocID="{CD39B982-B85F-4E99-A0FF-3E23EABC9DBF}" presName="rootConnector3" presStyleLbl="asst2" presStyleIdx="0" presStyleCnt="7"/>
      <dgm:spPr/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7" custScaleY="136782">
        <dgm:presLayoutVars>
          <dgm:chPref val="3"/>
        </dgm:presLayoutVars>
      </dgm:prSet>
      <dgm:spPr/>
    </dgm:pt>
    <dgm:pt modelId="{8BDFC149-D426-4E25-8C48-36D335940857}" type="pres">
      <dgm:prSet presAssocID="{084580C6-A949-4DCF-ABD6-0ADB6CB50418}" presName="rootConnector" presStyleLbl="node2" presStyleIdx="1" presStyleCnt="7"/>
      <dgm:spPr/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1" presStyleCnt="7"/>
      <dgm:spPr/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1" presStyleCnt="7">
        <dgm:presLayoutVars>
          <dgm:chPref val="3"/>
        </dgm:presLayoutVars>
      </dgm:prSet>
      <dgm:spPr/>
    </dgm:pt>
    <dgm:pt modelId="{FCE6A367-3298-4E33-BFEE-4BB97057C67F}" type="pres">
      <dgm:prSet presAssocID="{77577499-7CB3-409E-B5D4-22CE3CA01D58}" presName="rootConnector3" presStyleLbl="asst2" presStyleIdx="1" presStyleCnt="7"/>
      <dgm:spPr/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7" custScaleY="136782">
        <dgm:presLayoutVars>
          <dgm:chPref val="3"/>
        </dgm:presLayoutVars>
      </dgm:prSet>
      <dgm:spPr/>
    </dgm:pt>
    <dgm:pt modelId="{1C66A210-13E8-4224-A896-B211367B7744}" type="pres">
      <dgm:prSet presAssocID="{FA1A257D-5B57-4F41-899E-008062812B53}" presName="rootConnector" presStyleLbl="node2" presStyleIdx="2" presStyleCnt="7"/>
      <dgm:spPr/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2" presStyleCnt="7"/>
      <dgm:spPr/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2" presStyleCnt="7">
        <dgm:presLayoutVars>
          <dgm:chPref val="3"/>
        </dgm:presLayoutVars>
      </dgm:prSet>
      <dgm:spPr/>
    </dgm:pt>
    <dgm:pt modelId="{4EF9BAB6-FC55-4FC2-9A07-6C7B519C4E35}" type="pres">
      <dgm:prSet presAssocID="{9238780A-8B6E-4F1F-9ABD-81DDC5C75937}" presName="rootConnector3" presStyleLbl="asst2" presStyleIdx="2" presStyleCnt="7"/>
      <dgm:spPr/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7" custScaleY="136782">
        <dgm:presLayoutVars>
          <dgm:chPref val="3"/>
        </dgm:presLayoutVars>
      </dgm:prSet>
      <dgm:spPr/>
    </dgm:pt>
    <dgm:pt modelId="{47A44292-4B03-4D2D-AA9C-76F88045E68F}" type="pres">
      <dgm:prSet presAssocID="{0E34DAF2-B948-4A91-AA39-5C12A3DC7634}" presName="rootConnector" presStyleLbl="node2" presStyleIdx="3" presStyleCnt="7"/>
      <dgm:spPr/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3" presStyleCnt="7"/>
      <dgm:spPr/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3" presStyleCnt="7" custScaleY="289513">
        <dgm:presLayoutVars>
          <dgm:chPref val="3"/>
        </dgm:presLayoutVars>
      </dgm:prSet>
      <dgm:spPr/>
    </dgm:pt>
    <dgm:pt modelId="{7790359A-AAE1-4940-BBE5-77E148963016}" type="pres">
      <dgm:prSet presAssocID="{0E5B6CEA-BCE3-493D-8AE7-C687BAB1CC2F}" presName="rootConnector3" presStyleLbl="asst2" presStyleIdx="3" presStyleCnt="7"/>
      <dgm:spPr/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92311255-0F59-43C3-A0DC-80E0922955FB}" type="pres">
      <dgm:prSet presAssocID="{08325A0B-49C8-40C7-89AE-5DD8D7A71BD2}" presName="Name37" presStyleLbl="parChTrans1D2" presStyleIdx="4" presStyleCnt="7"/>
      <dgm:spPr/>
    </dgm:pt>
    <dgm:pt modelId="{5BCD837F-953B-4335-A345-DD6CBA59501A}" type="pres">
      <dgm:prSet presAssocID="{84599A46-F7A5-43C8-9492-B34A14AA7A7B}" presName="hierRoot2" presStyleCnt="0">
        <dgm:presLayoutVars>
          <dgm:hierBranch val="init"/>
        </dgm:presLayoutVars>
      </dgm:prSet>
      <dgm:spPr/>
    </dgm:pt>
    <dgm:pt modelId="{FA217263-DB18-46C1-B2CD-25DC161ACA37}" type="pres">
      <dgm:prSet presAssocID="{84599A46-F7A5-43C8-9492-B34A14AA7A7B}" presName="rootComposite" presStyleCnt="0"/>
      <dgm:spPr/>
    </dgm:pt>
    <dgm:pt modelId="{D75C88FB-0645-4E59-BF04-6C8E5FFF3CFE}" type="pres">
      <dgm:prSet presAssocID="{84599A46-F7A5-43C8-9492-B34A14AA7A7B}" presName="rootText" presStyleLbl="node2" presStyleIdx="4" presStyleCnt="7" custScaleY="136782">
        <dgm:presLayoutVars>
          <dgm:chPref val="3"/>
        </dgm:presLayoutVars>
      </dgm:prSet>
      <dgm:spPr/>
    </dgm:pt>
    <dgm:pt modelId="{BB71C9D0-F6C4-4907-ADFC-D9B19ECAC438}" type="pres">
      <dgm:prSet presAssocID="{84599A46-F7A5-43C8-9492-B34A14AA7A7B}" presName="rootConnector" presStyleLbl="node2" presStyleIdx="4" presStyleCnt="7"/>
      <dgm:spPr/>
    </dgm:pt>
    <dgm:pt modelId="{F88624A0-C73C-4DA9-A8C2-CBEEC442A706}" type="pres">
      <dgm:prSet presAssocID="{84599A46-F7A5-43C8-9492-B34A14AA7A7B}" presName="hierChild4" presStyleCnt="0"/>
      <dgm:spPr/>
    </dgm:pt>
    <dgm:pt modelId="{FB83E057-6378-4AB6-BF78-85CCCFCA4EC0}" type="pres">
      <dgm:prSet presAssocID="{84599A46-F7A5-43C8-9492-B34A14AA7A7B}" presName="hierChild5" presStyleCnt="0"/>
      <dgm:spPr/>
    </dgm:pt>
    <dgm:pt modelId="{9F410F96-324F-4436-9A8B-D30CAE0252D6}" type="pres">
      <dgm:prSet presAssocID="{96E14D58-717A-47FC-AC8C-F7F905544D77}" presName="Name111" presStyleLbl="parChTrans1D3" presStyleIdx="4" presStyleCnt="7"/>
      <dgm:spPr/>
    </dgm:pt>
    <dgm:pt modelId="{0DAD467F-0453-4AB5-A2C4-E1DDA9C19863}" type="pres">
      <dgm:prSet presAssocID="{CFE10202-08F0-4EA4-837E-D18218DC750E}" presName="hierRoot3" presStyleCnt="0">
        <dgm:presLayoutVars>
          <dgm:hierBranch val="init"/>
        </dgm:presLayoutVars>
      </dgm:prSet>
      <dgm:spPr/>
    </dgm:pt>
    <dgm:pt modelId="{24C75E8F-2062-40BE-86FA-A86CA2AD26A2}" type="pres">
      <dgm:prSet presAssocID="{CFE10202-08F0-4EA4-837E-D18218DC750E}" presName="rootComposite3" presStyleCnt="0"/>
      <dgm:spPr/>
    </dgm:pt>
    <dgm:pt modelId="{B4D6347C-8619-43DF-830A-9F0D40F0560D}" type="pres">
      <dgm:prSet presAssocID="{CFE10202-08F0-4EA4-837E-D18218DC750E}" presName="rootText3" presStyleLbl="asst2" presStyleIdx="4" presStyleCnt="7" custScaleY="186349">
        <dgm:presLayoutVars>
          <dgm:chPref val="3"/>
        </dgm:presLayoutVars>
      </dgm:prSet>
      <dgm:spPr/>
    </dgm:pt>
    <dgm:pt modelId="{33E81BF6-FA93-4161-A512-FAFDC7AA120E}" type="pres">
      <dgm:prSet presAssocID="{CFE10202-08F0-4EA4-837E-D18218DC750E}" presName="rootConnector3" presStyleLbl="asst2" presStyleIdx="4" presStyleCnt="7"/>
      <dgm:spPr/>
    </dgm:pt>
    <dgm:pt modelId="{4F05B49C-ABB7-4ABE-996F-ADBEF936B7E8}" type="pres">
      <dgm:prSet presAssocID="{CFE10202-08F0-4EA4-837E-D18218DC750E}" presName="hierChild6" presStyleCnt="0"/>
      <dgm:spPr/>
    </dgm:pt>
    <dgm:pt modelId="{5A46D0B4-6118-486C-84CE-94EABA9114D7}" type="pres">
      <dgm:prSet presAssocID="{CFE10202-08F0-4EA4-837E-D18218DC750E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5" presStyleCnt="7"/>
      <dgm:spPr/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5" presStyleCnt="7" custScaleY="136782">
        <dgm:presLayoutVars>
          <dgm:chPref val="3"/>
        </dgm:presLayoutVars>
      </dgm:prSet>
      <dgm:spPr/>
    </dgm:pt>
    <dgm:pt modelId="{9BE75545-86DB-475A-9E87-9798FDB6B744}" type="pres">
      <dgm:prSet presAssocID="{266E839E-6AE7-45CB-BE08-4046F6142D5C}" presName="rootConnector" presStyleLbl="node2" presStyleIdx="5" presStyleCnt="7"/>
      <dgm:spPr/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5" presStyleCnt="7"/>
      <dgm:spPr/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7">
        <dgm:presLayoutVars>
          <dgm:chPref val="3"/>
        </dgm:presLayoutVars>
      </dgm:prSet>
      <dgm:spPr/>
    </dgm:pt>
    <dgm:pt modelId="{537BC145-6B80-44AA-BDA6-A7E1ED71B1D0}" type="pres">
      <dgm:prSet presAssocID="{F6213696-A3E1-409C-87C0-848C2D3EA1A1}" presName="rootConnector3" presStyleLbl="asst2" presStyleIdx="5" presStyleCnt="7"/>
      <dgm:spPr/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89E36E46-6FAA-430F-B493-6B32F8D6AE69}" type="pres">
      <dgm:prSet presAssocID="{FA585621-40FA-411B-B280-AAF92D1C8468}" presName="Name37" presStyleLbl="parChTrans1D2" presStyleIdx="6" presStyleCnt="7"/>
      <dgm:spPr/>
    </dgm:pt>
    <dgm:pt modelId="{4E293FE0-6C12-412A-91A2-4AB812C55ED9}" type="pres">
      <dgm:prSet presAssocID="{CDC63193-5086-426B-8D1C-F742261F65D6}" presName="hierRoot2" presStyleCnt="0">
        <dgm:presLayoutVars>
          <dgm:hierBranch val="init"/>
        </dgm:presLayoutVars>
      </dgm:prSet>
      <dgm:spPr/>
    </dgm:pt>
    <dgm:pt modelId="{96900BB0-491C-4C42-AA34-58BEFB408CDE}" type="pres">
      <dgm:prSet presAssocID="{CDC63193-5086-426B-8D1C-F742261F65D6}" presName="rootComposite" presStyleCnt="0"/>
      <dgm:spPr/>
    </dgm:pt>
    <dgm:pt modelId="{3A8436CA-6B59-40DB-B444-68D797B03D4B}" type="pres">
      <dgm:prSet presAssocID="{CDC63193-5086-426B-8D1C-F742261F65D6}" presName="rootText" presStyleLbl="node2" presStyleIdx="6" presStyleCnt="7" custScaleY="136782">
        <dgm:presLayoutVars>
          <dgm:chPref val="3"/>
        </dgm:presLayoutVars>
      </dgm:prSet>
      <dgm:spPr/>
    </dgm:pt>
    <dgm:pt modelId="{BA1F02C3-4938-41CE-8AA8-547E3029E08D}" type="pres">
      <dgm:prSet presAssocID="{CDC63193-5086-426B-8D1C-F742261F65D6}" presName="rootConnector" presStyleLbl="node2" presStyleIdx="6" presStyleCnt="7"/>
      <dgm:spPr/>
    </dgm:pt>
    <dgm:pt modelId="{A5072493-DD64-4E4B-A588-E72A38529060}" type="pres">
      <dgm:prSet presAssocID="{CDC63193-5086-426B-8D1C-F742261F65D6}" presName="hierChild4" presStyleCnt="0"/>
      <dgm:spPr/>
    </dgm:pt>
    <dgm:pt modelId="{050BC594-3C03-4D82-AD15-67FA4759B9C5}" type="pres">
      <dgm:prSet presAssocID="{CDC63193-5086-426B-8D1C-F742261F65D6}" presName="hierChild5" presStyleCnt="0"/>
      <dgm:spPr/>
    </dgm:pt>
    <dgm:pt modelId="{0ECCDAF3-EA80-4AB2-992E-0D82D7EF5D60}" type="pres">
      <dgm:prSet presAssocID="{D07AA507-F0B6-468A-B062-A632EB160AD1}" presName="Name111" presStyleLbl="parChTrans1D3" presStyleIdx="6" presStyleCnt="7"/>
      <dgm:spPr/>
    </dgm:pt>
    <dgm:pt modelId="{CA875404-29AD-43A0-A5F8-DEF48D4BE750}" type="pres">
      <dgm:prSet presAssocID="{C286ABB2-E0C2-4DBF-8085-EB40297C61D0}" presName="hierRoot3" presStyleCnt="0">
        <dgm:presLayoutVars>
          <dgm:hierBranch val="init"/>
        </dgm:presLayoutVars>
      </dgm:prSet>
      <dgm:spPr/>
    </dgm:pt>
    <dgm:pt modelId="{AAEF2656-6ED5-4BBB-97A8-B53899AEC5A0}" type="pres">
      <dgm:prSet presAssocID="{C286ABB2-E0C2-4DBF-8085-EB40297C61D0}" presName="rootComposite3" presStyleCnt="0"/>
      <dgm:spPr/>
    </dgm:pt>
    <dgm:pt modelId="{1DF95486-D296-4072-8CE9-805F6D393535}" type="pres">
      <dgm:prSet presAssocID="{C286ABB2-E0C2-4DBF-8085-EB40297C61D0}" presName="rootText3" presStyleLbl="asst2" presStyleIdx="6" presStyleCnt="7" custScaleX="87302" custScaleY="138711">
        <dgm:presLayoutVars>
          <dgm:chPref val="3"/>
        </dgm:presLayoutVars>
      </dgm:prSet>
      <dgm:spPr/>
    </dgm:pt>
    <dgm:pt modelId="{61D8396B-E9C7-4335-958D-13A16FDE07E3}" type="pres">
      <dgm:prSet presAssocID="{C286ABB2-E0C2-4DBF-8085-EB40297C61D0}" presName="rootConnector3" presStyleLbl="asst2" presStyleIdx="6" presStyleCnt="7"/>
      <dgm:spPr/>
    </dgm:pt>
    <dgm:pt modelId="{4D3F1B66-0DE1-4429-9C45-951EFEDA2F95}" type="pres">
      <dgm:prSet presAssocID="{C286ABB2-E0C2-4DBF-8085-EB40297C61D0}" presName="hierChild6" presStyleCnt="0"/>
      <dgm:spPr/>
    </dgm:pt>
    <dgm:pt modelId="{33568C64-A1F2-46D0-9BF5-31BD5E9DE5CA}" type="pres">
      <dgm:prSet presAssocID="{C286ABB2-E0C2-4DBF-8085-EB40297C61D0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</dgm:ptLst>
  <dgm:cxnLst>
    <dgm:cxn modelId="{5D090909-F171-421D-B892-0F6EBCF3DBE8}" type="presOf" srcId="{96E14D58-717A-47FC-AC8C-F7F905544D77}" destId="{9F410F96-324F-4436-9A8B-D30CAE0252D6}" srcOrd="0" destOrd="0" presId="urn:microsoft.com/office/officeart/2005/8/layout/orgChart1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F07F5F19-17C2-4596-A3DB-185BAF1A3FD9}" type="presOf" srcId="{D07AA507-F0B6-468A-B062-A632EB160AD1}" destId="{0ECCDAF3-EA80-4AB2-992E-0D82D7EF5D60}" srcOrd="0" destOrd="0" presId="urn:microsoft.com/office/officeart/2005/8/layout/orgChart1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528A4227-9948-4475-ADA1-4DF1C97F6C19}" type="presOf" srcId="{84599A46-F7A5-43C8-9492-B34A14AA7A7B}" destId="{D75C88FB-0645-4E59-BF04-6C8E5FFF3CFE}" srcOrd="0" destOrd="0" presId="urn:microsoft.com/office/officeart/2005/8/layout/orgChart1"/>
    <dgm:cxn modelId="{23DC9D30-A67A-4660-966E-B805339D1D0F}" srcId="{B14EE12C-5390-461F-8718-DE2D722CE3FE}" destId="{CDC63193-5086-426B-8D1C-F742261F65D6}" srcOrd="6" destOrd="0" parTransId="{FA585621-40FA-411B-B280-AAF92D1C8468}" sibTransId="{9EC278DA-BC0A-43B0-A5B2-05EDDB63D78A}"/>
    <dgm:cxn modelId="{B1A1B135-D006-476B-9E9D-FC8265670B8C}" type="presOf" srcId="{CFE10202-08F0-4EA4-837E-D18218DC750E}" destId="{33E81BF6-FA93-4161-A512-FAFDC7AA120E}" srcOrd="1" destOrd="0" presId="urn:microsoft.com/office/officeart/2005/8/layout/orgChart1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007FCC60-719D-4409-95E0-285A3F378447}" srcId="{84599A46-F7A5-43C8-9492-B34A14AA7A7B}" destId="{CFE10202-08F0-4EA4-837E-D18218DC750E}" srcOrd="0" destOrd="0" parTransId="{96E14D58-717A-47FC-AC8C-F7F905544D77}" sibTransId="{42E912D3-1CC5-4117-9828-D39291FBD9E4}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03658662-171A-4F57-B8A0-D8523DF61187}" type="presOf" srcId="{84599A46-F7A5-43C8-9492-B34A14AA7A7B}" destId="{BB71C9D0-F6C4-4907-ADFC-D9B19ECAC438}" srcOrd="1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1074844C-D098-45DD-B8B2-77C28B88F364}" srcId="{CDC63193-5086-426B-8D1C-F742261F65D6}" destId="{C286ABB2-E0C2-4DBF-8085-EB40297C61D0}" srcOrd="0" destOrd="0" parTransId="{D07AA507-F0B6-468A-B062-A632EB160AD1}" sibTransId="{339BC3C3-FB66-43B1-9DE8-FFB8ABC9FDB9}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8F202675-C230-4B7C-BDBF-A8E8DB0341F1}" type="presOf" srcId="{C286ABB2-E0C2-4DBF-8085-EB40297C61D0}" destId="{61D8396B-E9C7-4335-958D-13A16FDE07E3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C134068E-76FD-4613-B220-E6AAF4C0F6DE}" type="presOf" srcId="{08325A0B-49C8-40C7-89AE-5DD8D7A71BD2}" destId="{92311255-0F59-43C3-A0DC-80E0922955FB}" srcOrd="0" destOrd="0" presId="urn:microsoft.com/office/officeart/2005/8/layout/orgChart1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7AAC9596-07BB-46F2-8AC5-84DC2F28CC37}" srcId="{B14EE12C-5390-461F-8718-DE2D722CE3FE}" destId="{266E839E-6AE7-45CB-BE08-4046F6142D5C}" srcOrd="5" destOrd="0" parTransId="{D6017657-AA96-4C3B-B94C-2957CB30DCC2}" sibTransId="{0DF2BD9D-BBA7-4CD6-9F04-65563B8117A1}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44385CA0-EF51-4440-8D85-4B4F170FAEA6}" srcId="{B14EE12C-5390-461F-8718-DE2D722CE3FE}" destId="{84599A46-F7A5-43C8-9492-B34A14AA7A7B}" srcOrd="4" destOrd="0" parTransId="{08325A0B-49C8-40C7-89AE-5DD8D7A71BD2}" sibTransId="{BECB8206-F895-468D-BE27-EAF86DDCF9C1}"/>
    <dgm:cxn modelId="{0BA4E0A1-2BE8-4D85-9740-5D774475F112}" type="presOf" srcId="{C286ABB2-E0C2-4DBF-8085-EB40297C61D0}" destId="{1DF95486-D296-4072-8CE9-805F6D393535}" srcOrd="0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6BDEEDAB-19B8-47B2-B7AD-F4FAEF85317E}" type="presOf" srcId="{FA585621-40FA-411B-B280-AAF92D1C8468}" destId="{89E36E46-6FAA-430F-B493-6B32F8D6AE69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E11378B5-F972-4AD5-8A60-BDE24384CFE0}" type="presOf" srcId="{CDC63193-5086-426B-8D1C-F742261F65D6}" destId="{BA1F02C3-4938-41CE-8AA8-547E3029E08D}" srcOrd="1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CBAC8BCA-2291-4F77-A456-7135CAFCBD4A}" type="presOf" srcId="{CDC63193-5086-426B-8D1C-F742261F65D6}" destId="{3A8436CA-6B59-40DB-B444-68D797B03D4B}" srcOrd="0" destOrd="0" presId="urn:microsoft.com/office/officeart/2005/8/layout/orgChart1"/>
    <dgm:cxn modelId="{5340AACC-92C0-424A-861F-F23446BC182B}" type="presOf" srcId="{CFE10202-08F0-4EA4-837E-D18218DC750E}" destId="{B4D6347C-8619-43DF-830A-9F0D40F0560D}" srcOrd="0" destOrd="0" presId="urn:microsoft.com/office/officeart/2005/8/layout/orgChart1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F39DD21A-D28F-4F06-990F-517DBD79C348}" type="presParOf" srcId="{0F0DE300-B189-4F15-94A6-FD2630FB5AE2}" destId="{92311255-0F59-43C3-A0DC-80E0922955FB}" srcOrd="8" destOrd="0" presId="urn:microsoft.com/office/officeart/2005/8/layout/orgChart1"/>
    <dgm:cxn modelId="{34CA5F4E-8248-4617-9318-45E42957B706}" type="presParOf" srcId="{0F0DE300-B189-4F15-94A6-FD2630FB5AE2}" destId="{5BCD837F-953B-4335-A345-DD6CBA59501A}" srcOrd="9" destOrd="0" presId="urn:microsoft.com/office/officeart/2005/8/layout/orgChart1"/>
    <dgm:cxn modelId="{7C08E471-6443-4ABA-A189-6073569A3095}" type="presParOf" srcId="{5BCD837F-953B-4335-A345-DD6CBA59501A}" destId="{FA217263-DB18-46C1-B2CD-25DC161ACA37}" srcOrd="0" destOrd="0" presId="urn:microsoft.com/office/officeart/2005/8/layout/orgChart1"/>
    <dgm:cxn modelId="{3459A126-9E58-40E0-AC82-24693A6099AB}" type="presParOf" srcId="{FA217263-DB18-46C1-B2CD-25DC161ACA37}" destId="{D75C88FB-0645-4E59-BF04-6C8E5FFF3CFE}" srcOrd="0" destOrd="0" presId="urn:microsoft.com/office/officeart/2005/8/layout/orgChart1"/>
    <dgm:cxn modelId="{70D14323-3FB6-4CCD-B19E-AA37A5F30D16}" type="presParOf" srcId="{FA217263-DB18-46C1-B2CD-25DC161ACA37}" destId="{BB71C9D0-F6C4-4907-ADFC-D9B19ECAC438}" srcOrd="1" destOrd="0" presId="urn:microsoft.com/office/officeart/2005/8/layout/orgChart1"/>
    <dgm:cxn modelId="{06EF3F90-959F-438F-8835-940CE2883514}" type="presParOf" srcId="{5BCD837F-953B-4335-A345-DD6CBA59501A}" destId="{F88624A0-C73C-4DA9-A8C2-CBEEC442A706}" srcOrd="1" destOrd="0" presId="urn:microsoft.com/office/officeart/2005/8/layout/orgChart1"/>
    <dgm:cxn modelId="{89624C91-5CBE-42B9-B9B9-A346E7C5279F}" type="presParOf" srcId="{5BCD837F-953B-4335-A345-DD6CBA59501A}" destId="{FB83E057-6378-4AB6-BF78-85CCCFCA4EC0}" srcOrd="2" destOrd="0" presId="urn:microsoft.com/office/officeart/2005/8/layout/orgChart1"/>
    <dgm:cxn modelId="{C91665F7-FFD3-43D0-ADF9-3F870D4F1CF2}" type="presParOf" srcId="{FB83E057-6378-4AB6-BF78-85CCCFCA4EC0}" destId="{9F410F96-324F-4436-9A8B-D30CAE0252D6}" srcOrd="0" destOrd="0" presId="urn:microsoft.com/office/officeart/2005/8/layout/orgChart1"/>
    <dgm:cxn modelId="{0F3B728E-844F-471B-81C7-640F123697DB}" type="presParOf" srcId="{FB83E057-6378-4AB6-BF78-85CCCFCA4EC0}" destId="{0DAD467F-0453-4AB5-A2C4-E1DDA9C19863}" srcOrd="1" destOrd="0" presId="urn:microsoft.com/office/officeart/2005/8/layout/orgChart1"/>
    <dgm:cxn modelId="{AADEE86B-9258-4706-BB17-63B1008642D4}" type="presParOf" srcId="{0DAD467F-0453-4AB5-A2C4-E1DDA9C19863}" destId="{24C75E8F-2062-40BE-86FA-A86CA2AD26A2}" srcOrd="0" destOrd="0" presId="urn:microsoft.com/office/officeart/2005/8/layout/orgChart1"/>
    <dgm:cxn modelId="{982F9644-6AD7-4E48-AE9B-B3FA973ACFA1}" type="presParOf" srcId="{24C75E8F-2062-40BE-86FA-A86CA2AD26A2}" destId="{B4D6347C-8619-43DF-830A-9F0D40F0560D}" srcOrd="0" destOrd="0" presId="urn:microsoft.com/office/officeart/2005/8/layout/orgChart1"/>
    <dgm:cxn modelId="{1F3A437D-F6D9-402C-BAEC-638C8E23C79B}" type="presParOf" srcId="{24C75E8F-2062-40BE-86FA-A86CA2AD26A2}" destId="{33E81BF6-FA93-4161-A512-FAFDC7AA120E}" srcOrd="1" destOrd="0" presId="urn:microsoft.com/office/officeart/2005/8/layout/orgChart1"/>
    <dgm:cxn modelId="{4C650C94-5841-40DD-9E6F-63D91AB8AC1C}" type="presParOf" srcId="{0DAD467F-0453-4AB5-A2C4-E1DDA9C19863}" destId="{4F05B49C-ABB7-4ABE-996F-ADBEF936B7E8}" srcOrd="1" destOrd="0" presId="urn:microsoft.com/office/officeart/2005/8/layout/orgChart1"/>
    <dgm:cxn modelId="{A0B20FCB-3230-4E0C-93B4-D0433EE764A0}" type="presParOf" srcId="{0DAD467F-0453-4AB5-A2C4-E1DDA9C19863}" destId="{5A46D0B4-6118-486C-84CE-94EABA9114D7}" srcOrd="2" destOrd="0" presId="urn:microsoft.com/office/officeart/2005/8/layout/orgChart1"/>
    <dgm:cxn modelId="{3FDA0FD1-ACF5-46A4-8755-B5FA7E473476}" type="presParOf" srcId="{0F0DE300-B189-4F15-94A6-FD2630FB5AE2}" destId="{BB513E17-117E-49EC-9896-E1E84F4CC181}" srcOrd="10" destOrd="0" presId="urn:microsoft.com/office/officeart/2005/8/layout/orgChart1"/>
    <dgm:cxn modelId="{947DAA8B-7E33-4A6D-BB40-138393AAE176}" type="presParOf" srcId="{0F0DE300-B189-4F15-94A6-FD2630FB5AE2}" destId="{6D4A7E8A-2C9F-42B0-9A11-CAB09BA0050A}" srcOrd="11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207A6F1C-8BCA-4B5D-8FCE-E4049553A104}" type="presParOf" srcId="{0F0DE300-B189-4F15-94A6-FD2630FB5AE2}" destId="{89E36E46-6FAA-430F-B493-6B32F8D6AE69}" srcOrd="12" destOrd="0" presId="urn:microsoft.com/office/officeart/2005/8/layout/orgChart1"/>
    <dgm:cxn modelId="{1CBECFFE-15A6-48DF-A8D7-79D4A59BFD3A}" type="presParOf" srcId="{0F0DE300-B189-4F15-94A6-FD2630FB5AE2}" destId="{4E293FE0-6C12-412A-91A2-4AB812C55ED9}" srcOrd="13" destOrd="0" presId="urn:microsoft.com/office/officeart/2005/8/layout/orgChart1"/>
    <dgm:cxn modelId="{9E7C4EBB-CC77-4C7A-B390-0C894B36E660}" type="presParOf" srcId="{4E293FE0-6C12-412A-91A2-4AB812C55ED9}" destId="{96900BB0-491C-4C42-AA34-58BEFB408CDE}" srcOrd="0" destOrd="0" presId="urn:microsoft.com/office/officeart/2005/8/layout/orgChart1"/>
    <dgm:cxn modelId="{1029771B-D672-44A7-B0B7-1CB0C55566E1}" type="presParOf" srcId="{96900BB0-491C-4C42-AA34-58BEFB408CDE}" destId="{3A8436CA-6B59-40DB-B444-68D797B03D4B}" srcOrd="0" destOrd="0" presId="urn:microsoft.com/office/officeart/2005/8/layout/orgChart1"/>
    <dgm:cxn modelId="{4C79F090-9BCB-4CD9-8499-9172AE8287E5}" type="presParOf" srcId="{96900BB0-491C-4C42-AA34-58BEFB408CDE}" destId="{BA1F02C3-4938-41CE-8AA8-547E3029E08D}" srcOrd="1" destOrd="0" presId="urn:microsoft.com/office/officeart/2005/8/layout/orgChart1"/>
    <dgm:cxn modelId="{AD8FAF77-D80D-4952-945B-DDBAC5B1E752}" type="presParOf" srcId="{4E293FE0-6C12-412A-91A2-4AB812C55ED9}" destId="{A5072493-DD64-4E4B-A588-E72A38529060}" srcOrd="1" destOrd="0" presId="urn:microsoft.com/office/officeart/2005/8/layout/orgChart1"/>
    <dgm:cxn modelId="{87119512-F365-4AAF-92B8-C9561CDDF2B6}" type="presParOf" srcId="{4E293FE0-6C12-412A-91A2-4AB812C55ED9}" destId="{050BC594-3C03-4D82-AD15-67FA4759B9C5}" srcOrd="2" destOrd="0" presId="urn:microsoft.com/office/officeart/2005/8/layout/orgChart1"/>
    <dgm:cxn modelId="{93DC0512-F2DD-48F8-A2B1-3DB787A57AB2}" type="presParOf" srcId="{050BC594-3C03-4D82-AD15-67FA4759B9C5}" destId="{0ECCDAF3-EA80-4AB2-992E-0D82D7EF5D60}" srcOrd="0" destOrd="0" presId="urn:microsoft.com/office/officeart/2005/8/layout/orgChart1"/>
    <dgm:cxn modelId="{D030FFDA-40AF-4923-BD10-AEB6F77D3EB2}" type="presParOf" srcId="{050BC594-3C03-4D82-AD15-67FA4759B9C5}" destId="{CA875404-29AD-43A0-A5F8-DEF48D4BE750}" srcOrd="1" destOrd="0" presId="urn:microsoft.com/office/officeart/2005/8/layout/orgChart1"/>
    <dgm:cxn modelId="{8B8E42FC-7281-4B31-9276-D8A2A3A291E3}" type="presParOf" srcId="{CA875404-29AD-43A0-A5F8-DEF48D4BE750}" destId="{AAEF2656-6ED5-4BBB-97A8-B53899AEC5A0}" srcOrd="0" destOrd="0" presId="urn:microsoft.com/office/officeart/2005/8/layout/orgChart1"/>
    <dgm:cxn modelId="{09DDF038-86D8-4175-90CE-9410580F6080}" type="presParOf" srcId="{AAEF2656-6ED5-4BBB-97A8-B53899AEC5A0}" destId="{1DF95486-D296-4072-8CE9-805F6D393535}" srcOrd="0" destOrd="0" presId="urn:microsoft.com/office/officeart/2005/8/layout/orgChart1"/>
    <dgm:cxn modelId="{8092322F-5746-4A06-AC7A-FD057447E55D}" type="presParOf" srcId="{AAEF2656-6ED5-4BBB-97A8-B53899AEC5A0}" destId="{61D8396B-E9C7-4335-958D-13A16FDE07E3}" srcOrd="1" destOrd="0" presId="urn:microsoft.com/office/officeart/2005/8/layout/orgChart1"/>
    <dgm:cxn modelId="{B8865AC6-1925-4B68-A49D-3D058898B755}" type="presParOf" srcId="{CA875404-29AD-43A0-A5F8-DEF48D4BE750}" destId="{4D3F1B66-0DE1-4429-9C45-951EFEDA2F95}" srcOrd="1" destOrd="0" presId="urn:microsoft.com/office/officeart/2005/8/layout/orgChart1"/>
    <dgm:cxn modelId="{2AB18678-7C33-4AC8-B3B1-16E095D6B2AE}" type="presParOf" srcId="{CA875404-29AD-43A0-A5F8-DEF48D4BE750}" destId="{33568C64-A1F2-46D0-9BF5-31BD5E9DE5CA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9F1F5-F714-4B87-B54E-D486BA816420}">
      <dsp:nvSpPr>
        <dsp:cNvPr id="0" name=""/>
        <dsp:cNvSpPr/>
      </dsp:nvSpPr>
      <dsp:spPr>
        <a:xfrm>
          <a:off x="4261955" y="1482777"/>
          <a:ext cx="3337989" cy="445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67"/>
              </a:lnTo>
              <a:lnTo>
                <a:pt x="3337989" y="252767"/>
              </a:lnTo>
              <a:lnTo>
                <a:pt x="3337989" y="4458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59A190-BED1-4BA7-9263-810D91480A03}">
      <dsp:nvSpPr>
        <dsp:cNvPr id="0" name=""/>
        <dsp:cNvSpPr/>
      </dsp:nvSpPr>
      <dsp:spPr>
        <a:xfrm>
          <a:off x="4261955" y="1482777"/>
          <a:ext cx="1112663" cy="445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67"/>
              </a:lnTo>
              <a:lnTo>
                <a:pt x="1112663" y="252767"/>
              </a:lnTo>
              <a:lnTo>
                <a:pt x="1112663" y="4458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2155CA-8D87-431D-AD30-2D3693744202}">
      <dsp:nvSpPr>
        <dsp:cNvPr id="0" name=""/>
        <dsp:cNvSpPr/>
      </dsp:nvSpPr>
      <dsp:spPr>
        <a:xfrm>
          <a:off x="3149291" y="1482777"/>
          <a:ext cx="1112663" cy="445874"/>
        </a:xfrm>
        <a:custGeom>
          <a:avLst/>
          <a:gdLst/>
          <a:ahLst/>
          <a:cxnLst/>
          <a:rect l="0" t="0" r="0" b="0"/>
          <a:pathLst>
            <a:path>
              <a:moveTo>
                <a:pt x="1112663" y="0"/>
              </a:moveTo>
              <a:lnTo>
                <a:pt x="1112663" y="252767"/>
              </a:lnTo>
              <a:lnTo>
                <a:pt x="0" y="252767"/>
              </a:lnTo>
              <a:lnTo>
                <a:pt x="0" y="4458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894C02-CB43-49AD-91F5-AB135045BC15}">
      <dsp:nvSpPr>
        <dsp:cNvPr id="0" name=""/>
        <dsp:cNvSpPr/>
      </dsp:nvSpPr>
      <dsp:spPr>
        <a:xfrm>
          <a:off x="923965" y="1482777"/>
          <a:ext cx="3337989" cy="445874"/>
        </a:xfrm>
        <a:custGeom>
          <a:avLst/>
          <a:gdLst/>
          <a:ahLst/>
          <a:cxnLst/>
          <a:rect l="0" t="0" r="0" b="0"/>
          <a:pathLst>
            <a:path>
              <a:moveTo>
                <a:pt x="3337989" y="0"/>
              </a:moveTo>
              <a:lnTo>
                <a:pt x="3337989" y="252767"/>
              </a:lnTo>
              <a:lnTo>
                <a:pt x="0" y="252767"/>
              </a:lnTo>
              <a:lnTo>
                <a:pt x="0" y="4458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B300A-7E64-41F3-B5B9-3AA675DF01FE}">
      <dsp:nvSpPr>
        <dsp:cNvPr id="0" name=""/>
        <dsp:cNvSpPr/>
      </dsp:nvSpPr>
      <dsp:spPr>
        <a:xfrm>
          <a:off x="3084260" y="563221"/>
          <a:ext cx="2355388" cy="9195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kern="1200" dirty="0">
              <a:latin typeface="+mn-lt"/>
            </a:rPr>
            <a:t>Director(a) General</a:t>
          </a:r>
        </a:p>
      </dsp:txBody>
      <dsp:txXfrm>
        <a:off x="3084260" y="563221"/>
        <a:ext cx="2355388" cy="919556"/>
      </dsp:txXfrm>
    </dsp:sp>
    <dsp:sp modelId="{B7A8F746-05F5-49A5-AE1D-E65C41497877}">
      <dsp:nvSpPr>
        <dsp:cNvPr id="0" name=""/>
        <dsp:cNvSpPr/>
      </dsp:nvSpPr>
      <dsp:spPr>
        <a:xfrm>
          <a:off x="4409" y="1928652"/>
          <a:ext cx="1839112" cy="9195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kern="1200" dirty="0"/>
            <a:t>Director(a) de Centros de Bienestar Familiar</a:t>
          </a:r>
        </a:p>
      </dsp:txBody>
      <dsp:txXfrm>
        <a:off x="4409" y="1928652"/>
        <a:ext cx="1839112" cy="919556"/>
      </dsp:txXfrm>
    </dsp:sp>
    <dsp:sp modelId="{F45B93BE-EF07-4960-BEE7-4BC1B414F955}">
      <dsp:nvSpPr>
        <dsp:cNvPr id="0" name=""/>
        <dsp:cNvSpPr/>
      </dsp:nvSpPr>
      <dsp:spPr>
        <a:xfrm>
          <a:off x="2229735" y="1928652"/>
          <a:ext cx="1839112" cy="9195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kern="1200" dirty="0"/>
            <a:t>Director(a) de Infancia y Familia</a:t>
          </a:r>
        </a:p>
      </dsp:txBody>
      <dsp:txXfrm>
        <a:off x="2229735" y="1928652"/>
        <a:ext cx="1839112" cy="919556"/>
      </dsp:txXfrm>
    </dsp:sp>
    <dsp:sp modelId="{28F1ABD8-A4AC-4A72-AA8B-52F06ADA5D9E}">
      <dsp:nvSpPr>
        <dsp:cNvPr id="0" name=""/>
        <dsp:cNvSpPr/>
      </dsp:nvSpPr>
      <dsp:spPr>
        <a:xfrm>
          <a:off x="4455061" y="1928652"/>
          <a:ext cx="1839112" cy="9195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kern="1200" dirty="0"/>
            <a:t>Director(a) de Atención e Inclusión a Personas con Discapacidad.</a:t>
          </a:r>
        </a:p>
      </dsp:txBody>
      <dsp:txXfrm>
        <a:off x="4455061" y="1928652"/>
        <a:ext cx="1839112" cy="919556"/>
      </dsp:txXfrm>
    </dsp:sp>
    <dsp:sp modelId="{7CE4D732-2071-4B17-ADC1-1810DBC9C4CC}">
      <dsp:nvSpPr>
        <dsp:cNvPr id="0" name=""/>
        <dsp:cNvSpPr/>
      </dsp:nvSpPr>
      <dsp:spPr>
        <a:xfrm>
          <a:off x="6680388" y="1928652"/>
          <a:ext cx="1839112" cy="9195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kern="1200" dirty="0"/>
            <a:t>Director(a) de Asistencia Social y Atención a Personas Adultas Mayores</a:t>
          </a:r>
        </a:p>
      </dsp:txBody>
      <dsp:txXfrm>
        <a:off x="6680388" y="1928652"/>
        <a:ext cx="1839112" cy="91955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CDAF3-EA80-4AB2-992E-0D82D7EF5D60}">
      <dsp:nvSpPr>
        <dsp:cNvPr id="0" name=""/>
        <dsp:cNvSpPr/>
      </dsp:nvSpPr>
      <dsp:spPr>
        <a:xfrm>
          <a:off x="8262709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36E46-6FAA-430F-B493-6B32F8D6AE69}">
      <dsp:nvSpPr>
        <dsp:cNvPr id="0" name=""/>
        <dsp:cNvSpPr/>
      </dsp:nvSpPr>
      <dsp:spPr>
        <a:xfrm>
          <a:off x="4737236" y="2163277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3630487" y="105014"/>
              </a:lnTo>
              <a:lnTo>
                <a:pt x="3630487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7052546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737236" y="2163277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2420324" y="105014"/>
              </a:lnTo>
              <a:lnTo>
                <a:pt x="2420324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0F96-324F-4436-9A8B-D30CAE0252D6}">
      <dsp:nvSpPr>
        <dsp:cNvPr id="0" name=""/>
        <dsp:cNvSpPr/>
      </dsp:nvSpPr>
      <dsp:spPr>
        <a:xfrm>
          <a:off x="5842384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1255-0F59-43C3-A0DC-80E0922955FB}">
      <dsp:nvSpPr>
        <dsp:cNvPr id="0" name=""/>
        <dsp:cNvSpPr/>
      </dsp:nvSpPr>
      <dsp:spPr>
        <a:xfrm>
          <a:off x="4737236" y="2163277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1210162" y="105014"/>
              </a:lnTo>
              <a:lnTo>
                <a:pt x="1210162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4632222" y="3057307"/>
          <a:ext cx="105014" cy="460229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229"/>
              </a:lnTo>
              <a:lnTo>
                <a:pt x="0" y="4602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691516" y="2163277"/>
          <a:ext cx="91440" cy="2100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3422059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3527073" y="2163277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1210162" y="0"/>
              </a:moveTo>
              <a:lnTo>
                <a:pt x="1210162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2211897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2316911" y="2163277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2420324" y="0"/>
              </a:moveTo>
              <a:lnTo>
                <a:pt x="2420324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1001734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106748" y="2163277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3630487" y="0"/>
              </a:moveTo>
              <a:lnTo>
                <a:pt x="3630487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4075717" y="1499203"/>
          <a:ext cx="1323037" cy="6640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Zona Sur  </a:t>
          </a:r>
        </a:p>
      </dsp:txBody>
      <dsp:txXfrm>
        <a:off x="4075717" y="1499203"/>
        <a:ext cx="1323037" cy="664074"/>
      </dsp:txXfrm>
    </dsp:sp>
    <dsp:sp modelId="{F4CED8E0-64B2-4C36-957F-7EC74BD93AEC}">
      <dsp:nvSpPr>
        <dsp:cNvPr id="0" name=""/>
        <dsp:cNvSpPr/>
      </dsp:nvSpPr>
      <dsp:spPr>
        <a:xfrm>
          <a:off x="606681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Administrador (a) CBF 3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606681" y="2373306"/>
        <a:ext cx="1000134" cy="684001"/>
      </dsp:txXfrm>
    </dsp:sp>
    <dsp:sp modelId="{1E4A499E-D906-4B0D-AA32-E4F0DB6C3F83}">
      <dsp:nvSpPr>
        <dsp:cNvPr id="0" name=""/>
        <dsp:cNvSpPr/>
      </dsp:nvSpPr>
      <dsp:spPr>
        <a:xfrm>
          <a:off x="1600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1600" y="3267336"/>
        <a:ext cx="1000134" cy="500067"/>
      </dsp:txXfrm>
    </dsp:sp>
    <dsp:sp modelId="{A4EF6EA5-D79E-4D0A-A41D-4D65EE001126}">
      <dsp:nvSpPr>
        <dsp:cNvPr id="0" name=""/>
        <dsp:cNvSpPr/>
      </dsp:nvSpPr>
      <dsp:spPr>
        <a:xfrm>
          <a:off x="1816844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5  </a:t>
          </a:r>
        </a:p>
      </dsp:txBody>
      <dsp:txXfrm>
        <a:off x="1816844" y="2373306"/>
        <a:ext cx="1000134" cy="684001"/>
      </dsp:txXfrm>
    </dsp:sp>
    <dsp:sp modelId="{C16E57EA-4BAA-4F49-895D-015BBC634F62}">
      <dsp:nvSpPr>
        <dsp:cNvPr id="0" name=""/>
        <dsp:cNvSpPr/>
      </dsp:nvSpPr>
      <dsp:spPr>
        <a:xfrm>
          <a:off x="1211762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1211762" y="3267336"/>
        <a:ext cx="1000134" cy="500067"/>
      </dsp:txXfrm>
    </dsp:sp>
    <dsp:sp modelId="{99E8586A-10F7-4ADD-BA8C-0E3CD10F385C}">
      <dsp:nvSpPr>
        <dsp:cNvPr id="0" name=""/>
        <dsp:cNvSpPr/>
      </dsp:nvSpPr>
      <dsp:spPr>
        <a:xfrm>
          <a:off x="3027006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Administrativo (a) CBF 10  </a:t>
          </a:r>
        </a:p>
      </dsp:txBody>
      <dsp:txXfrm>
        <a:off x="3027006" y="2373306"/>
        <a:ext cx="1000134" cy="684001"/>
      </dsp:txXfrm>
    </dsp:sp>
    <dsp:sp modelId="{8EF55AB5-C413-4A36-9CAC-9269CFD8214C}">
      <dsp:nvSpPr>
        <dsp:cNvPr id="0" name=""/>
        <dsp:cNvSpPr/>
      </dsp:nvSpPr>
      <dsp:spPr>
        <a:xfrm>
          <a:off x="2653806" y="3267336"/>
          <a:ext cx="768253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</dsp:txBody>
      <dsp:txXfrm>
        <a:off x="2653806" y="3267336"/>
        <a:ext cx="768253" cy="500067"/>
      </dsp:txXfrm>
    </dsp:sp>
    <dsp:sp modelId="{E79F1496-4973-4B47-BED7-185BD6908E0E}">
      <dsp:nvSpPr>
        <dsp:cNvPr id="0" name=""/>
        <dsp:cNvSpPr/>
      </dsp:nvSpPr>
      <dsp:spPr>
        <a:xfrm>
          <a:off x="4237168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12  </a:t>
          </a:r>
        </a:p>
      </dsp:txBody>
      <dsp:txXfrm>
        <a:off x="4237168" y="2373306"/>
        <a:ext cx="1000134" cy="684001"/>
      </dsp:txXfrm>
    </dsp:sp>
    <dsp:sp modelId="{3B453827-38FF-4469-9665-88AB704CF7E3}">
      <dsp:nvSpPr>
        <dsp:cNvPr id="0" name=""/>
        <dsp:cNvSpPr/>
      </dsp:nvSpPr>
      <dsp:spPr>
        <a:xfrm>
          <a:off x="3632087" y="3267336"/>
          <a:ext cx="1000134" cy="5004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3632087" y="3267336"/>
        <a:ext cx="1000134" cy="500402"/>
      </dsp:txXfrm>
    </dsp:sp>
    <dsp:sp modelId="{D75C88FB-0645-4E59-BF04-6C8E5FFF3CFE}">
      <dsp:nvSpPr>
        <dsp:cNvPr id="0" name=""/>
        <dsp:cNvSpPr/>
      </dsp:nvSpPr>
      <dsp:spPr>
        <a:xfrm>
          <a:off x="5447331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CBF 14   </a:t>
          </a:r>
        </a:p>
      </dsp:txBody>
      <dsp:txXfrm>
        <a:off x="5447331" y="2373306"/>
        <a:ext cx="1000134" cy="684001"/>
      </dsp:txXfrm>
    </dsp:sp>
    <dsp:sp modelId="{B4D6347C-8619-43DF-830A-9F0D40F0560D}">
      <dsp:nvSpPr>
        <dsp:cNvPr id="0" name=""/>
        <dsp:cNvSpPr/>
      </dsp:nvSpPr>
      <dsp:spPr>
        <a:xfrm>
          <a:off x="4842250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4842250" y="3267336"/>
        <a:ext cx="1000134" cy="500067"/>
      </dsp:txXfrm>
    </dsp:sp>
    <dsp:sp modelId="{F5E7B583-B57B-4040-BE69-03783973445B}">
      <dsp:nvSpPr>
        <dsp:cNvPr id="0" name=""/>
        <dsp:cNvSpPr/>
      </dsp:nvSpPr>
      <dsp:spPr>
        <a:xfrm>
          <a:off x="6657493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Administrador (a) CBF Caracol   </a:t>
          </a:r>
        </a:p>
      </dsp:txBody>
      <dsp:txXfrm>
        <a:off x="6657493" y="2373306"/>
        <a:ext cx="1000134" cy="684001"/>
      </dsp:txXfrm>
    </dsp:sp>
    <dsp:sp modelId="{E943E08E-CCE1-43FB-B159-DAB4EBBA1E45}">
      <dsp:nvSpPr>
        <dsp:cNvPr id="0" name=""/>
        <dsp:cNvSpPr/>
      </dsp:nvSpPr>
      <dsp:spPr>
        <a:xfrm>
          <a:off x="6052412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052412" y="3267336"/>
        <a:ext cx="1000134" cy="500067"/>
      </dsp:txXfrm>
    </dsp:sp>
    <dsp:sp modelId="{3A8436CA-6B59-40DB-B444-68D797B03D4B}">
      <dsp:nvSpPr>
        <dsp:cNvPr id="0" name=""/>
        <dsp:cNvSpPr/>
      </dsp:nvSpPr>
      <dsp:spPr>
        <a:xfrm>
          <a:off x="7867656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Administrador (a) </a:t>
          </a:r>
          <a:r>
            <a:rPr lang="es-ES" sz="1200" kern="1200" dirty="0" err="1"/>
            <a:t>CBF</a:t>
          </a:r>
          <a:r>
            <a:rPr lang="es-ES" sz="1200" kern="1200" dirty="0"/>
            <a:t> A. I. V.  </a:t>
          </a:r>
        </a:p>
      </dsp:txBody>
      <dsp:txXfrm>
        <a:off x="7867656" y="2373306"/>
        <a:ext cx="1000134" cy="684001"/>
      </dsp:txXfrm>
    </dsp:sp>
    <dsp:sp modelId="{1DF95486-D296-4072-8CE9-805F6D393535}">
      <dsp:nvSpPr>
        <dsp:cNvPr id="0" name=""/>
        <dsp:cNvSpPr/>
      </dsp:nvSpPr>
      <dsp:spPr>
        <a:xfrm>
          <a:off x="7262575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7262575" y="3267336"/>
        <a:ext cx="1000134" cy="50006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CDAF3-EA80-4AB2-992E-0D82D7EF5D60}">
      <dsp:nvSpPr>
        <dsp:cNvPr id="0" name=""/>
        <dsp:cNvSpPr/>
      </dsp:nvSpPr>
      <dsp:spPr>
        <a:xfrm>
          <a:off x="8278852" y="2050367"/>
          <a:ext cx="102314" cy="574362"/>
        </a:xfrm>
        <a:custGeom>
          <a:avLst/>
          <a:gdLst/>
          <a:ahLst/>
          <a:cxnLst/>
          <a:rect l="0" t="0" r="0" b="0"/>
          <a:pathLst>
            <a:path>
              <a:moveTo>
                <a:pt x="102314" y="0"/>
              </a:moveTo>
              <a:lnTo>
                <a:pt x="102314" y="574362"/>
              </a:lnTo>
              <a:lnTo>
                <a:pt x="0" y="5743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36E46-6FAA-430F-B493-6B32F8D6AE69}">
      <dsp:nvSpPr>
        <dsp:cNvPr id="0" name=""/>
        <dsp:cNvSpPr/>
      </dsp:nvSpPr>
      <dsp:spPr>
        <a:xfrm>
          <a:off x="4751382" y="1179322"/>
          <a:ext cx="3629784" cy="204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14"/>
              </a:lnTo>
              <a:lnTo>
                <a:pt x="3629784" y="102314"/>
              </a:lnTo>
              <a:lnTo>
                <a:pt x="3629784" y="204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6980583" y="2180242"/>
          <a:ext cx="102314" cy="448233"/>
        </a:xfrm>
        <a:custGeom>
          <a:avLst/>
          <a:gdLst/>
          <a:ahLst/>
          <a:cxnLst/>
          <a:rect l="0" t="0" r="0" b="0"/>
          <a:pathLst>
            <a:path>
              <a:moveTo>
                <a:pt x="102314" y="0"/>
              </a:moveTo>
              <a:lnTo>
                <a:pt x="102314" y="448233"/>
              </a:lnTo>
              <a:lnTo>
                <a:pt x="0" y="4482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751382" y="1179322"/>
          <a:ext cx="2331515" cy="204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14"/>
              </a:lnTo>
              <a:lnTo>
                <a:pt x="2331515" y="102314"/>
              </a:lnTo>
              <a:lnTo>
                <a:pt x="2331515" y="204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0F96-324F-4436-9A8B-D30CAE0252D6}">
      <dsp:nvSpPr>
        <dsp:cNvPr id="0" name=""/>
        <dsp:cNvSpPr/>
      </dsp:nvSpPr>
      <dsp:spPr>
        <a:xfrm>
          <a:off x="5735478" y="2050367"/>
          <a:ext cx="102314" cy="448233"/>
        </a:xfrm>
        <a:custGeom>
          <a:avLst/>
          <a:gdLst/>
          <a:ahLst/>
          <a:cxnLst/>
          <a:rect l="0" t="0" r="0" b="0"/>
          <a:pathLst>
            <a:path>
              <a:moveTo>
                <a:pt x="102314" y="0"/>
              </a:moveTo>
              <a:lnTo>
                <a:pt x="102314" y="448233"/>
              </a:lnTo>
              <a:lnTo>
                <a:pt x="0" y="4482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1255-0F59-43C3-A0DC-80E0922955FB}">
      <dsp:nvSpPr>
        <dsp:cNvPr id="0" name=""/>
        <dsp:cNvSpPr/>
      </dsp:nvSpPr>
      <dsp:spPr>
        <a:xfrm>
          <a:off x="4751382" y="1179322"/>
          <a:ext cx="1086410" cy="204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14"/>
              </a:lnTo>
              <a:lnTo>
                <a:pt x="1086410" y="102314"/>
              </a:lnTo>
              <a:lnTo>
                <a:pt x="1086410" y="204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4556429" y="2050367"/>
          <a:ext cx="102314" cy="448396"/>
        </a:xfrm>
        <a:custGeom>
          <a:avLst/>
          <a:gdLst/>
          <a:ahLst/>
          <a:cxnLst/>
          <a:rect l="0" t="0" r="0" b="0"/>
          <a:pathLst>
            <a:path>
              <a:moveTo>
                <a:pt x="102314" y="0"/>
              </a:moveTo>
              <a:lnTo>
                <a:pt x="102314" y="448396"/>
              </a:lnTo>
              <a:lnTo>
                <a:pt x="0" y="44839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658743" y="1179322"/>
          <a:ext cx="92638" cy="204628"/>
        </a:xfrm>
        <a:custGeom>
          <a:avLst/>
          <a:gdLst/>
          <a:ahLst/>
          <a:cxnLst/>
          <a:rect l="0" t="0" r="0" b="0"/>
          <a:pathLst>
            <a:path>
              <a:moveTo>
                <a:pt x="92638" y="0"/>
              </a:moveTo>
              <a:lnTo>
                <a:pt x="92638" y="102314"/>
              </a:lnTo>
              <a:lnTo>
                <a:pt x="0" y="102314"/>
              </a:lnTo>
              <a:lnTo>
                <a:pt x="0" y="204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3377381" y="2050367"/>
          <a:ext cx="102314" cy="448233"/>
        </a:xfrm>
        <a:custGeom>
          <a:avLst/>
          <a:gdLst/>
          <a:ahLst/>
          <a:cxnLst/>
          <a:rect l="0" t="0" r="0" b="0"/>
          <a:pathLst>
            <a:path>
              <a:moveTo>
                <a:pt x="102314" y="0"/>
              </a:moveTo>
              <a:lnTo>
                <a:pt x="102314" y="448233"/>
              </a:lnTo>
              <a:lnTo>
                <a:pt x="0" y="4482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3479695" y="1179322"/>
          <a:ext cx="1271686" cy="204628"/>
        </a:xfrm>
        <a:custGeom>
          <a:avLst/>
          <a:gdLst/>
          <a:ahLst/>
          <a:cxnLst/>
          <a:rect l="0" t="0" r="0" b="0"/>
          <a:pathLst>
            <a:path>
              <a:moveTo>
                <a:pt x="1271686" y="0"/>
              </a:moveTo>
              <a:lnTo>
                <a:pt x="1271686" y="102314"/>
              </a:lnTo>
              <a:lnTo>
                <a:pt x="0" y="102314"/>
              </a:lnTo>
              <a:lnTo>
                <a:pt x="0" y="204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2198332" y="2050367"/>
          <a:ext cx="102314" cy="448233"/>
        </a:xfrm>
        <a:custGeom>
          <a:avLst/>
          <a:gdLst/>
          <a:ahLst/>
          <a:cxnLst/>
          <a:rect l="0" t="0" r="0" b="0"/>
          <a:pathLst>
            <a:path>
              <a:moveTo>
                <a:pt x="102314" y="0"/>
              </a:moveTo>
              <a:lnTo>
                <a:pt x="102314" y="448233"/>
              </a:lnTo>
              <a:lnTo>
                <a:pt x="0" y="4482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2300646" y="1179322"/>
          <a:ext cx="2450735" cy="204628"/>
        </a:xfrm>
        <a:custGeom>
          <a:avLst/>
          <a:gdLst/>
          <a:ahLst/>
          <a:cxnLst/>
          <a:rect l="0" t="0" r="0" b="0"/>
          <a:pathLst>
            <a:path>
              <a:moveTo>
                <a:pt x="2450735" y="0"/>
              </a:moveTo>
              <a:lnTo>
                <a:pt x="2450735" y="102314"/>
              </a:lnTo>
              <a:lnTo>
                <a:pt x="0" y="102314"/>
              </a:lnTo>
              <a:lnTo>
                <a:pt x="0" y="204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1019283" y="2050367"/>
          <a:ext cx="102314" cy="448233"/>
        </a:xfrm>
        <a:custGeom>
          <a:avLst/>
          <a:gdLst/>
          <a:ahLst/>
          <a:cxnLst/>
          <a:rect l="0" t="0" r="0" b="0"/>
          <a:pathLst>
            <a:path>
              <a:moveTo>
                <a:pt x="102314" y="0"/>
              </a:moveTo>
              <a:lnTo>
                <a:pt x="102314" y="448233"/>
              </a:lnTo>
              <a:lnTo>
                <a:pt x="0" y="4482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856FC-34E7-4014-BD71-7FE3F93531FE}">
      <dsp:nvSpPr>
        <dsp:cNvPr id="0" name=""/>
        <dsp:cNvSpPr/>
      </dsp:nvSpPr>
      <dsp:spPr>
        <a:xfrm>
          <a:off x="975434" y="2050367"/>
          <a:ext cx="146163" cy="1831910"/>
        </a:xfrm>
        <a:custGeom>
          <a:avLst/>
          <a:gdLst/>
          <a:ahLst/>
          <a:cxnLst/>
          <a:rect l="0" t="0" r="0" b="0"/>
          <a:pathLst>
            <a:path>
              <a:moveTo>
                <a:pt x="146163" y="0"/>
              </a:moveTo>
              <a:lnTo>
                <a:pt x="146163" y="1831910"/>
              </a:lnTo>
              <a:lnTo>
                <a:pt x="0" y="183191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D41C1-77F2-430C-BF94-3541A25608D1}">
      <dsp:nvSpPr>
        <dsp:cNvPr id="0" name=""/>
        <dsp:cNvSpPr/>
      </dsp:nvSpPr>
      <dsp:spPr>
        <a:xfrm>
          <a:off x="975434" y="2050367"/>
          <a:ext cx="146163" cy="1140071"/>
        </a:xfrm>
        <a:custGeom>
          <a:avLst/>
          <a:gdLst/>
          <a:ahLst/>
          <a:cxnLst/>
          <a:rect l="0" t="0" r="0" b="0"/>
          <a:pathLst>
            <a:path>
              <a:moveTo>
                <a:pt x="146163" y="0"/>
              </a:moveTo>
              <a:lnTo>
                <a:pt x="146163" y="1140071"/>
              </a:lnTo>
              <a:lnTo>
                <a:pt x="0" y="114007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121597" y="1179322"/>
          <a:ext cx="3629784" cy="204628"/>
        </a:xfrm>
        <a:custGeom>
          <a:avLst/>
          <a:gdLst/>
          <a:ahLst/>
          <a:cxnLst/>
          <a:rect l="0" t="0" r="0" b="0"/>
          <a:pathLst>
            <a:path>
              <a:moveTo>
                <a:pt x="3629784" y="0"/>
              </a:moveTo>
              <a:lnTo>
                <a:pt x="3629784" y="102314"/>
              </a:lnTo>
              <a:lnTo>
                <a:pt x="0" y="102314"/>
              </a:lnTo>
              <a:lnTo>
                <a:pt x="0" y="204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4106871" y="532322"/>
          <a:ext cx="1289021" cy="647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>
          <a:noFill/>
          <a:prstDash val="dash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Jefe (a) de Zona Sur</a:t>
          </a:r>
        </a:p>
      </dsp:txBody>
      <dsp:txXfrm>
        <a:off x="4106871" y="532322"/>
        <a:ext cx="1289021" cy="647000"/>
      </dsp:txXfrm>
    </dsp:sp>
    <dsp:sp modelId="{F4CED8E0-64B2-4C36-957F-7EC74BD93AEC}">
      <dsp:nvSpPr>
        <dsp:cNvPr id="0" name=""/>
        <dsp:cNvSpPr/>
      </dsp:nvSpPr>
      <dsp:spPr>
        <a:xfrm>
          <a:off x="634387" y="1383951"/>
          <a:ext cx="974420" cy="6664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Encargado (a) Sección CBF H. Jara </a:t>
          </a:r>
        </a:p>
      </dsp:txBody>
      <dsp:txXfrm>
        <a:off x="634387" y="1383951"/>
        <a:ext cx="974420" cy="666415"/>
      </dsp:txXfrm>
    </dsp:sp>
    <dsp:sp modelId="{1341D0CB-1A57-43E4-9A57-43E8AA853F3D}">
      <dsp:nvSpPr>
        <dsp:cNvPr id="0" name=""/>
        <dsp:cNvSpPr/>
      </dsp:nvSpPr>
      <dsp:spPr>
        <a:xfrm>
          <a:off x="1014" y="2946833"/>
          <a:ext cx="974420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Vigilante </a:t>
          </a:r>
        </a:p>
      </dsp:txBody>
      <dsp:txXfrm>
        <a:off x="1014" y="2946833"/>
        <a:ext cx="974420" cy="487210"/>
      </dsp:txXfrm>
    </dsp:sp>
    <dsp:sp modelId="{77936606-10DC-4AAD-B240-6E878F70F769}">
      <dsp:nvSpPr>
        <dsp:cNvPr id="0" name=""/>
        <dsp:cNvSpPr/>
      </dsp:nvSpPr>
      <dsp:spPr>
        <a:xfrm>
          <a:off x="1014" y="3638672"/>
          <a:ext cx="974420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Ayudante General CBF </a:t>
          </a:r>
        </a:p>
      </dsp:txBody>
      <dsp:txXfrm>
        <a:off x="1014" y="3638672"/>
        <a:ext cx="974420" cy="487210"/>
      </dsp:txXfrm>
    </dsp:sp>
    <dsp:sp modelId="{1E4A499E-D906-4B0D-AA32-E4F0DB6C3F83}">
      <dsp:nvSpPr>
        <dsp:cNvPr id="0" name=""/>
        <dsp:cNvSpPr/>
      </dsp:nvSpPr>
      <dsp:spPr>
        <a:xfrm>
          <a:off x="44863" y="2254995"/>
          <a:ext cx="974420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Intendente </a:t>
          </a:r>
        </a:p>
      </dsp:txBody>
      <dsp:txXfrm>
        <a:off x="44863" y="2254995"/>
        <a:ext cx="974420" cy="487210"/>
      </dsp:txXfrm>
    </dsp:sp>
    <dsp:sp modelId="{A4EF6EA5-D79E-4D0A-A41D-4D65EE001126}">
      <dsp:nvSpPr>
        <dsp:cNvPr id="0" name=""/>
        <dsp:cNvSpPr/>
      </dsp:nvSpPr>
      <dsp:spPr>
        <a:xfrm>
          <a:off x="1813436" y="1383951"/>
          <a:ext cx="974420" cy="6664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Administrador (a) CBF Pío X </a:t>
          </a:r>
        </a:p>
      </dsp:txBody>
      <dsp:txXfrm>
        <a:off x="1813436" y="1383951"/>
        <a:ext cx="974420" cy="666415"/>
      </dsp:txXfrm>
    </dsp:sp>
    <dsp:sp modelId="{C16E57EA-4BAA-4F49-895D-015BBC634F62}">
      <dsp:nvSpPr>
        <dsp:cNvPr id="0" name=""/>
        <dsp:cNvSpPr/>
      </dsp:nvSpPr>
      <dsp:spPr>
        <a:xfrm>
          <a:off x="1223912" y="2254995"/>
          <a:ext cx="974420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Intendente </a:t>
          </a:r>
        </a:p>
      </dsp:txBody>
      <dsp:txXfrm>
        <a:off x="1223912" y="2254995"/>
        <a:ext cx="974420" cy="487210"/>
      </dsp:txXfrm>
    </dsp:sp>
    <dsp:sp modelId="{99E8586A-10F7-4ADD-BA8C-0E3CD10F385C}">
      <dsp:nvSpPr>
        <dsp:cNvPr id="0" name=""/>
        <dsp:cNvSpPr/>
      </dsp:nvSpPr>
      <dsp:spPr>
        <a:xfrm>
          <a:off x="2992485" y="1383951"/>
          <a:ext cx="974420" cy="6664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  <a:latin typeface="+mn-lt"/>
            </a:rPr>
            <a:t>Administrador (a) Centro DIF </a:t>
          </a:r>
          <a:r>
            <a:rPr lang="es-ES" sz="1200" kern="1200" dirty="0" err="1">
              <a:solidFill>
                <a:schemeClr val="tx1"/>
              </a:solidFill>
              <a:latin typeface="+mn-lt"/>
            </a:rPr>
            <a:t>Fco</a:t>
          </a:r>
          <a:r>
            <a:rPr lang="es-ES" sz="1200" kern="1200" dirty="0">
              <a:solidFill>
                <a:schemeClr val="tx1"/>
              </a:solidFill>
              <a:latin typeface="+mn-lt"/>
            </a:rPr>
            <a:t>. I. Madero </a:t>
          </a:r>
        </a:p>
      </dsp:txBody>
      <dsp:txXfrm>
        <a:off x="2992485" y="1383951"/>
        <a:ext cx="974420" cy="666415"/>
      </dsp:txXfrm>
    </dsp:sp>
    <dsp:sp modelId="{8EF55AB5-C413-4A36-9CAC-9269CFD8214C}">
      <dsp:nvSpPr>
        <dsp:cNvPr id="0" name=""/>
        <dsp:cNvSpPr/>
      </dsp:nvSpPr>
      <dsp:spPr>
        <a:xfrm>
          <a:off x="2507077" y="2254995"/>
          <a:ext cx="870303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Intendentes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latin typeface="+mn-lt"/>
          </a:endParaRPr>
        </a:p>
      </dsp:txBody>
      <dsp:txXfrm>
        <a:off x="2507077" y="2254995"/>
        <a:ext cx="870303" cy="487210"/>
      </dsp:txXfrm>
    </dsp:sp>
    <dsp:sp modelId="{E79F1496-4973-4B47-BED7-185BD6908E0E}">
      <dsp:nvSpPr>
        <dsp:cNvPr id="0" name=""/>
        <dsp:cNvSpPr/>
      </dsp:nvSpPr>
      <dsp:spPr>
        <a:xfrm>
          <a:off x="4171533" y="1383951"/>
          <a:ext cx="974420" cy="6664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Encargado (a) Sección CBF Fomerrey 45 </a:t>
          </a:r>
        </a:p>
      </dsp:txBody>
      <dsp:txXfrm>
        <a:off x="4171533" y="1383951"/>
        <a:ext cx="974420" cy="666415"/>
      </dsp:txXfrm>
    </dsp:sp>
    <dsp:sp modelId="{3B453827-38FF-4469-9665-88AB704CF7E3}">
      <dsp:nvSpPr>
        <dsp:cNvPr id="0" name=""/>
        <dsp:cNvSpPr/>
      </dsp:nvSpPr>
      <dsp:spPr>
        <a:xfrm>
          <a:off x="3582009" y="2254995"/>
          <a:ext cx="974420" cy="4875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Intendente </a:t>
          </a:r>
        </a:p>
      </dsp:txBody>
      <dsp:txXfrm>
        <a:off x="3582009" y="2254995"/>
        <a:ext cx="974420" cy="487536"/>
      </dsp:txXfrm>
    </dsp:sp>
    <dsp:sp modelId="{D75C88FB-0645-4E59-BF04-6C8E5FFF3CFE}">
      <dsp:nvSpPr>
        <dsp:cNvPr id="0" name=""/>
        <dsp:cNvSpPr/>
      </dsp:nvSpPr>
      <dsp:spPr>
        <a:xfrm>
          <a:off x="5350582" y="1383951"/>
          <a:ext cx="974420" cy="6664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Administrador (a) CBF </a:t>
          </a:r>
          <a:r>
            <a:rPr lang="es-ES" sz="1200" kern="1200" dirty="0" err="1">
              <a:latin typeface="+mn-lt"/>
            </a:rPr>
            <a:t>Ind</a:t>
          </a:r>
          <a:r>
            <a:rPr lang="es-ES" sz="1200" kern="1200" dirty="0">
              <a:latin typeface="+mn-lt"/>
            </a:rPr>
            <a:t>. </a:t>
          </a:r>
          <a:r>
            <a:rPr lang="es-ES" sz="1200" kern="1200" dirty="0" err="1">
              <a:latin typeface="+mn-lt"/>
            </a:rPr>
            <a:t>Nar</a:t>
          </a:r>
          <a:r>
            <a:rPr lang="es-ES" sz="1200" kern="1200" dirty="0">
              <a:latin typeface="+mn-lt"/>
            </a:rPr>
            <a:t>.  </a:t>
          </a:r>
        </a:p>
      </dsp:txBody>
      <dsp:txXfrm>
        <a:off x="5350582" y="1383951"/>
        <a:ext cx="974420" cy="666415"/>
      </dsp:txXfrm>
    </dsp:sp>
    <dsp:sp modelId="{B4D6347C-8619-43DF-830A-9F0D40F0560D}">
      <dsp:nvSpPr>
        <dsp:cNvPr id="0" name=""/>
        <dsp:cNvSpPr/>
      </dsp:nvSpPr>
      <dsp:spPr>
        <a:xfrm>
          <a:off x="4761058" y="2254995"/>
          <a:ext cx="974420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Intendente </a:t>
          </a:r>
        </a:p>
      </dsp:txBody>
      <dsp:txXfrm>
        <a:off x="4761058" y="2254995"/>
        <a:ext cx="974420" cy="487210"/>
      </dsp:txXfrm>
    </dsp:sp>
    <dsp:sp modelId="{F5E7B583-B57B-4040-BE69-03783973445B}">
      <dsp:nvSpPr>
        <dsp:cNvPr id="0" name=""/>
        <dsp:cNvSpPr/>
      </dsp:nvSpPr>
      <dsp:spPr>
        <a:xfrm>
          <a:off x="6529631" y="1383951"/>
          <a:ext cx="1106532" cy="7962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Maestro (a) Computación CBF Nueva Estanzuela </a:t>
          </a:r>
        </a:p>
      </dsp:txBody>
      <dsp:txXfrm>
        <a:off x="6529631" y="1383951"/>
        <a:ext cx="1106532" cy="796291"/>
      </dsp:txXfrm>
    </dsp:sp>
    <dsp:sp modelId="{E943E08E-CCE1-43FB-B159-DAB4EBBA1E45}">
      <dsp:nvSpPr>
        <dsp:cNvPr id="0" name=""/>
        <dsp:cNvSpPr/>
      </dsp:nvSpPr>
      <dsp:spPr>
        <a:xfrm>
          <a:off x="6006162" y="2384871"/>
          <a:ext cx="974420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Intendente 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6006162" y="2384871"/>
        <a:ext cx="974420" cy="487210"/>
      </dsp:txXfrm>
    </dsp:sp>
    <dsp:sp modelId="{3A8436CA-6B59-40DB-B444-68D797B03D4B}">
      <dsp:nvSpPr>
        <dsp:cNvPr id="0" name=""/>
        <dsp:cNvSpPr/>
      </dsp:nvSpPr>
      <dsp:spPr>
        <a:xfrm>
          <a:off x="7893956" y="1383951"/>
          <a:ext cx="974420" cy="6664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Encargado (a) Sección Canoas </a:t>
          </a:r>
        </a:p>
      </dsp:txBody>
      <dsp:txXfrm>
        <a:off x="7893956" y="1383951"/>
        <a:ext cx="974420" cy="666415"/>
      </dsp:txXfrm>
    </dsp:sp>
    <dsp:sp modelId="{1DF95486-D296-4072-8CE9-805F6D393535}">
      <dsp:nvSpPr>
        <dsp:cNvPr id="0" name=""/>
        <dsp:cNvSpPr/>
      </dsp:nvSpPr>
      <dsp:spPr>
        <a:xfrm>
          <a:off x="7185211" y="2381124"/>
          <a:ext cx="1093640" cy="4872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Intendentes</a:t>
          </a:r>
          <a:endParaRPr lang="es-ES" sz="800" kern="1200" dirty="0">
            <a:solidFill>
              <a:srgbClr val="FF0000"/>
            </a:solidFill>
            <a:latin typeface="+mn-lt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7185211" y="2381124"/>
        <a:ext cx="1093640" cy="48721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9AE1BD-F7B5-4209-8CED-FE66EF124FDA}">
      <dsp:nvSpPr>
        <dsp:cNvPr id="0" name=""/>
        <dsp:cNvSpPr/>
      </dsp:nvSpPr>
      <dsp:spPr>
        <a:xfrm>
          <a:off x="3504888" y="609950"/>
          <a:ext cx="115826" cy="638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826"/>
              </a:lnTo>
              <a:lnTo>
                <a:pt x="115826" y="6388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A4941-99DC-4625-AC2F-E17362C999F1}">
      <dsp:nvSpPr>
        <dsp:cNvPr id="0" name=""/>
        <dsp:cNvSpPr/>
      </dsp:nvSpPr>
      <dsp:spPr>
        <a:xfrm>
          <a:off x="3389062" y="609950"/>
          <a:ext cx="115826" cy="638826"/>
        </a:xfrm>
        <a:custGeom>
          <a:avLst/>
          <a:gdLst/>
          <a:ahLst/>
          <a:cxnLst/>
          <a:rect l="0" t="0" r="0" b="0"/>
          <a:pathLst>
            <a:path>
              <a:moveTo>
                <a:pt x="115826" y="0"/>
              </a:moveTo>
              <a:lnTo>
                <a:pt x="115826" y="638826"/>
              </a:lnTo>
              <a:lnTo>
                <a:pt x="0" y="6388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FBF274-9C8E-428E-925E-219998BF39CB}">
      <dsp:nvSpPr>
        <dsp:cNvPr id="0" name=""/>
        <dsp:cNvSpPr/>
      </dsp:nvSpPr>
      <dsp:spPr>
        <a:xfrm>
          <a:off x="5391203" y="2351559"/>
          <a:ext cx="115826" cy="2623461"/>
        </a:xfrm>
        <a:custGeom>
          <a:avLst/>
          <a:gdLst/>
          <a:ahLst/>
          <a:cxnLst/>
          <a:rect l="0" t="0" r="0" b="0"/>
          <a:pathLst>
            <a:path>
              <a:moveTo>
                <a:pt x="115826" y="0"/>
              </a:moveTo>
              <a:lnTo>
                <a:pt x="115826" y="2623461"/>
              </a:lnTo>
              <a:lnTo>
                <a:pt x="0" y="26234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843E4-77A4-452C-829C-80639472981B}">
      <dsp:nvSpPr>
        <dsp:cNvPr id="0" name=""/>
        <dsp:cNvSpPr/>
      </dsp:nvSpPr>
      <dsp:spPr>
        <a:xfrm>
          <a:off x="5507029" y="2351559"/>
          <a:ext cx="115826" cy="1913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3247"/>
              </a:lnTo>
              <a:lnTo>
                <a:pt x="115826" y="19132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A565AD-1A8D-4D73-B334-71DA29BAF356}">
      <dsp:nvSpPr>
        <dsp:cNvPr id="0" name=""/>
        <dsp:cNvSpPr/>
      </dsp:nvSpPr>
      <dsp:spPr>
        <a:xfrm>
          <a:off x="5391203" y="2351559"/>
          <a:ext cx="115826" cy="1913247"/>
        </a:xfrm>
        <a:custGeom>
          <a:avLst/>
          <a:gdLst/>
          <a:ahLst/>
          <a:cxnLst/>
          <a:rect l="0" t="0" r="0" b="0"/>
          <a:pathLst>
            <a:path>
              <a:moveTo>
                <a:pt x="115826" y="0"/>
              </a:moveTo>
              <a:lnTo>
                <a:pt x="115826" y="1913247"/>
              </a:lnTo>
              <a:lnTo>
                <a:pt x="0" y="19132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D652A-3C8B-4EB3-A41D-6CFB007D8C0A}">
      <dsp:nvSpPr>
        <dsp:cNvPr id="0" name=""/>
        <dsp:cNvSpPr/>
      </dsp:nvSpPr>
      <dsp:spPr>
        <a:xfrm>
          <a:off x="5507029" y="2351559"/>
          <a:ext cx="151754" cy="1201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1499"/>
              </a:lnTo>
              <a:lnTo>
                <a:pt x="151754" y="12014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F462C-F9EA-4E6B-8F74-61D9DBC46CE5}">
      <dsp:nvSpPr>
        <dsp:cNvPr id="0" name=""/>
        <dsp:cNvSpPr/>
      </dsp:nvSpPr>
      <dsp:spPr>
        <a:xfrm>
          <a:off x="5391203" y="2351559"/>
          <a:ext cx="115826" cy="1188438"/>
        </a:xfrm>
        <a:custGeom>
          <a:avLst/>
          <a:gdLst/>
          <a:ahLst/>
          <a:cxnLst/>
          <a:rect l="0" t="0" r="0" b="0"/>
          <a:pathLst>
            <a:path>
              <a:moveTo>
                <a:pt x="115826" y="0"/>
              </a:moveTo>
              <a:lnTo>
                <a:pt x="115826" y="1188438"/>
              </a:lnTo>
              <a:lnTo>
                <a:pt x="0" y="118843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19C89-EDC1-4BE5-B9D1-3435CB7801A4}">
      <dsp:nvSpPr>
        <dsp:cNvPr id="0" name=""/>
        <dsp:cNvSpPr/>
      </dsp:nvSpPr>
      <dsp:spPr>
        <a:xfrm>
          <a:off x="5507029" y="2351559"/>
          <a:ext cx="115826" cy="50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7429"/>
              </a:lnTo>
              <a:lnTo>
                <a:pt x="115826" y="507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CAD82-B399-4613-AAF8-9472A42535F1}">
      <dsp:nvSpPr>
        <dsp:cNvPr id="0" name=""/>
        <dsp:cNvSpPr/>
      </dsp:nvSpPr>
      <dsp:spPr>
        <a:xfrm>
          <a:off x="5391203" y="2351559"/>
          <a:ext cx="115826" cy="507429"/>
        </a:xfrm>
        <a:custGeom>
          <a:avLst/>
          <a:gdLst/>
          <a:ahLst/>
          <a:cxnLst/>
          <a:rect l="0" t="0" r="0" b="0"/>
          <a:pathLst>
            <a:path>
              <a:moveTo>
                <a:pt x="115826" y="0"/>
              </a:moveTo>
              <a:lnTo>
                <a:pt x="115826" y="507429"/>
              </a:lnTo>
              <a:lnTo>
                <a:pt x="0" y="507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88E67-F21B-4EA4-B8FA-6EB85230D329}">
      <dsp:nvSpPr>
        <dsp:cNvPr id="0" name=""/>
        <dsp:cNvSpPr/>
      </dsp:nvSpPr>
      <dsp:spPr>
        <a:xfrm>
          <a:off x="3504888" y="609950"/>
          <a:ext cx="2002141" cy="1190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228"/>
              </a:lnTo>
              <a:lnTo>
                <a:pt x="2002141" y="1074228"/>
              </a:lnTo>
              <a:lnTo>
                <a:pt x="2002141" y="119005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B6683-4D2E-4CB5-858E-9CB084F51A95}">
      <dsp:nvSpPr>
        <dsp:cNvPr id="0" name=""/>
        <dsp:cNvSpPr/>
      </dsp:nvSpPr>
      <dsp:spPr>
        <a:xfrm>
          <a:off x="3504888" y="609950"/>
          <a:ext cx="667380" cy="1190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228"/>
              </a:lnTo>
              <a:lnTo>
                <a:pt x="667380" y="1074228"/>
              </a:lnTo>
              <a:lnTo>
                <a:pt x="667380" y="119005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34AFB5-0A30-40E9-B82A-99DDB181E63C}">
      <dsp:nvSpPr>
        <dsp:cNvPr id="0" name=""/>
        <dsp:cNvSpPr/>
      </dsp:nvSpPr>
      <dsp:spPr>
        <a:xfrm>
          <a:off x="2837508" y="609950"/>
          <a:ext cx="667380" cy="1190054"/>
        </a:xfrm>
        <a:custGeom>
          <a:avLst/>
          <a:gdLst/>
          <a:ahLst/>
          <a:cxnLst/>
          <a:rect l="0" t="0" r="0" b="0"/>
          <a:pathLst>
            <a:path>
              <a:moveTo>
                <a:pt x="667380" y="0"/>
              </a:moveTo>
              <a:lnTo>
                <a:pt x="667380" y="1074228"/>
              </a:lnTo>
              <a:lnTo>
                <a:pt x="0" y="1074228"/>
              </a:lnTo>
              <a:lnTo>
                <a:pt x="0" y="119005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E7F2B-B0A7-4C0D-968C-F0C63E4B6605}">
      <dsp:nvSpPr>
        <dsp:cNvPr id="0" name=""/>
        <dsp:cNvSpPr/>
      </dsp:nvSpPr>
      <dsp:spPr>
        <a:xfrm>
          <a:off x="1778524" y="2556026"/>
          <a:ext cx="165466" cy="415331"/>
        </a:xfrm>
        <a:custGeom>
          <a:avLst/>
          <a:gdLst/>
          <a:ahLst/>
          <a:cxnLst/>
          <a:rect l="0" t="0" r="0" b="0"/>
          <a:pathLst>
            <a:path>
              <a:moveTo>
                <a:pt x="165466" y="0"/>
              </a:moveTo>
              <a:lnTo>
                <a:pt x="165466" y="415331"/>
              </a:lnTo>
              <a:lnTo>
                <a:pt x="0" y="41533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660594-28FE-4839-829A-FD55C7D8F3AA}">
      <dsp:nvSpPr>
        <dsp:cNvPr id="0" name=""/>
        <dsp:cNvSpPr/>
      </dsp:nvSpPr>
      <dsp:spPr>
        <a:xfrm>
          <a:off x="1502747" y="609950"/>
          <a:ext cx="2002141" cy="1190054"/>
        </a:xfrm>
        <a:custGeom>
          <a:avLst/>
          <a:gdLst/>
          <a:ahLst/>
          <a:cxnLst/>
          <a:rect l="0" t="0" r="0" b="0"/>
          <a:pathLst>
            <a:path>
              <a:moveTo>
                <a:pt x="2002141" y="0"/>
              </a:moveTo>
              <a:lnTo>
                <a:pt x="2002141" y="1074228"/>
              </a:lnTo>
              <a:lnTo>
                <a:pt x="0" y="1074228"/>
              </a:lnTo>
              <a:lnTo>
                <a:pt x="0" y="119005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99696-B37C-4FFD-90BB-66D5995D35E3}">
      <dsp:nvSpPr>
        <dsp:cNvPr id="0" name=""/>
        <dsp:cNvSpPr/>
      </dsp:nvSpPr>
      <dsp:spPr>
        <a:xfrm>
          <a:off x="2841087" y="1189"/>
          <a:ext cx="1327601" cy="6087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Director (a) de Infancia y Familia </a:t>
          </a:r>
        </a:p>
      </dsp:txBody>
      <dsp:txXfrm>
        <a:off x="2841087" y="1189"/>
        <a:ext cx="1327601" cy="608761"/>
      </dsp:txXfrm>
    </dsp:sp>
    <dsp:sp modelId="{33C4BA0D-DAAB-4104-AF95-ED9AB85FF4CD}">
      <dsp:nvSpPr>
        <dsp:cNvPr id="0" name=""/>
        <dsp:cNvSpPr/>
      </dsp:nvSpPr>
      <dsp:spPr>
        <a:xfrm>
          <a:off x="951193" y="1800005"/>
          <a:ext cx="1103107" cy="7560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Servicios Familiares </a:t>
          </a:r>
        </a:p>
      </dsp:txBody>
      <dsp:txXfrm>
        <a:off x="951193" y="1800005"/>
        <a:ext cx="1103107" cy="756020"/>
      </dsp:txXfrm>
    </dsp:sp>
    <dsp:sp modelId="{518231E1-4F5A-4BAD-A729-52EAE85B5CB4}">
      <dsp:nvSpPr>
        <dsp:cNvPr id="0" name=""/>
        <dsp:cNvSpPr/>
      </dsp:nvSpPr>
      <dsp:spPr>
        <a:xfrm>
          <a:off x="675416" y="2695580"/>
          <a:ext cx="1103107" cy="5515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Psicólogo(a) </a:t>
          </a:r>
        </a:p>
      </dsp:txBody>
      <dsp:txXfrm>
        <a:off x="675416" y="2695580"/>
        <a:ext cx="1103107" cy="551553"/>
      </dsp:txXfrm>
    </dsp:sp>
    <dsp:sp modelId="{ED279CE5-B658-452B-8937-D877AF5818C9}">
      <dsp:nvSpPr>
        <dsp:cNvPr id="0" name=""/>
        <dsp:cNvSpPr/>
      </dsp:nvSpPr>
      <dsp:spPr>
        <a:xfrm>
          <a:off x="2285954" y="1800005"/>
          <a:ext cx="1103107" cy="8057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Jefe (a) de Estancias Infantiles</a:t>
          </a:r>
        </a:p>
      </dsp:txBody>
      <dsp:txXfrm>
        <a:off x="2285954" y="1800005"/>
        <a:ext cx="1103107" cy="805737"/>
      </dsp:txXfrm>
    </dsp:sp>
    <dsp:sp modelId="{4AA04826-3CEF-46F7-B117-6E5864CD481E}">
      <dsp:nvSpPr>
        <dsp:cNvPr id="0" name=""/>
        <dsp:cNvSpPr/>
      </dsp:nvSpPr>
      <dsp:spPr>
        <a:xfrm>
          <a:off x="3620714" y="1800005"/>
          <a:ext cx="1103107" cy="5515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Supervisor (a)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solidFill>
              <a:schemeClr val="tx1"/>
            </a:solidFill>
          </a:endParaRPr>
        </a:p>
      </dsp:txBody>
      <dsp:txXfrm>
        <a:off x="3620714" y="1800005"/>
        <a:ext cx="1103107" cy="551553"/>
      </dsp:txXfrm>
    </dsp:sp>
    <dsp:sp modelId="{AE511442-76B1-4FF6-A125-F7BE96056605}">
      <dsp:nvSpPr>
        <dsp:cNvPr id="0" name=""/>
        <dsp:cNvSpPr/>
      </dsp:nvSpPr>
      <dsp:spPr>
        <a:xfrm>
          <a:off x="4955475" y="1800005"/>
          <a:ext cx="1103107" cy="5515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Casa Club PAPTI </a:t>
          </a:r>
        </a:p>
      </dsp:txBody>
      <dsp:txXfrm>
        <a:off x="4955475" y="1800005"/>
        <a:ext cx="1103107" cy="551553"/>
      </dsp:txXfrm>
    </dsp:sp>
    <dsp:sp modelId="{764DAA54-749C-4CBF-B6CD-737EE25E190D}">
      <dsp:nvSpPr>
        <dsp:cNvPr id="0" name=""/>
        <dsp:cNvSpPr/>
      </dsp:nvSpPr>
      <dsp:spPr>
        <a:xfrm>
          <a:off x="4063601" y="2631401"/>
          <a:ext cx="1327601" cy="455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Auxiliares Administrativos (as)   </a:t>
          </a:r>
        </a:p>
      </dsp:txBody>
      <dsp:txXfrm>
        <a:off x="4063601" y="2631401"/>
        <a:ext cx="1327601" cy="455175"/>
      </dsp:txXfrm>
    </dsp:sp>
    <dsp:sp modelId="{B586C106-5AF5-49D8-A684-B2A56A8B23C6}">
      <dsp:nvSpPr>
        <dsp:cNvPr id="0" name=""/>
        <dsp:cNvSpPr/>
      </dsp:nvSpPr>
      <dsp:spPr>
        <a:xfrm>
          <a:off x="5622855" y="2631401"/>
          <a:ext cx="1327601" cy="455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Vigilante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5622855" y="2631401"/>
        <a:ext cx="1327601" cy="455175"/>
      </dsp:txXfrm>
    </dsp:sp>
    <dsp:sp modelId="{29554508-0ADE-451B-8CBE-4F9F8C200A1A}">
      <dsp:nvSpPr>
        <dsp:cNvPr id="0" name=""/>
        <dsp:cNvSpPr/>
      </dsp:nvSpPr>
      <dsp:spPr>
        <a:xfrm>
          <a:off x="4063601" y="3312410"/>
          <a:ext cx="1327601" cy="455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063601" y="3312410"/>
        <a:ext cx="1327601" cy="455175"/>
      </dsp:txXfrm>
    </dsp:sp>
    <dsp:sp modelId="{9EEB8961-DF3D-4AF6-9D8B-5DFD93E614E5}">
      <dsp:nvSpPr>
        <dsp:cNvPr id="0" name=""/>
        <dsp:cNvSpPr/>
      </dsp:nvSpPr>
      <dsp:spPr>
        <a:xfrm>
          <a:off x="5658784" y="3325471"/>
          <a:ext cx="1327601" cy="455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Maestro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5658784" y="3325471"/>
        <a:ext cx="1327601" cy="455175"/>
      </dsp:txXfrm>
    </dsp:sp>
    <dsp:sp modelId="{26CA1E48-CF98-46FE-9C47-B5CE57D558FC}">
      <dsp:nvSpPr>
        <dsp:cNvPr id="0" name=""/>
        <dsp:cNvSpPr/>
      </dsp:nvSpPr>
      <dsp:spPr>
        <a:xfrm>
          <a:off x="4063601" y="4037218"/>
          <a:ext cx="1327601" cy="455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063601" y="4037218"/>
        <a:ext cx="1327601" cy="455175"/>
      </dsp:txXfrm>
    </dsp:sp>
    <dsp:sp modelId="{98405908-B7D2-48E7-9271-95F535AAF33A}">
      <dsp:nvSpPr>
        <dsp:cNvPr id="0" name=""/>
        <dsp:cNvSpPr/>
      </dsp:nvSpPr>
      <dsp:spPr>
        <a:xfrm>
          <a:off x="5622855" y="4037218"/>
          <a:ext cx="1327601" cy="455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Promotor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5622855" y="4037218"/>
        <a:ext cx="1327601" cy="455175"/>
      </dsp:txXfrm>
    </dsp:sp>
    <dsp:sp modelId="{9E9B889F-5079-4253-8D58-FE65F5ECEBA2}">
      <dsp:nvSpPr>
        <dsp:cNvPr id="0" name=""/>
        <dsp:cNvSpPr/>
      </dsp:nvSpPr>
      <dsp:spPr>
        <a:xfrm>
          <a:off x="4063601" y="4747432"/>
          <a:ext cx="1327601" cy="455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063601" y="4747432"/>
        <a:ext cx="1327601" cy="455175"/>
      </dsp:txXfrm>
    </dsp:sp>
    <dsp:sp modelId="{4378B62A-51DD-4991-8474-6BB52FD80A11}">
      <dsp:nvSpPr>
        <dsp:cNvPr id="0" name=""/>
        <dsp:cNvSpPr/>
      </dsp:nvSpPr>
      <dsp:spPr>
        <a:xfrm>
          <a:off x="2285954" y="972999"/>
          <a:ext cx="1103107" cy="5515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Secretaria (o) </a:t>
          </a:r>
        </a:p>
      </dsp:txBody>
      <dsp:txXfrm>
        <a:off x="2285954" y="972999"/>
        <a:ext cx="1103107" cy="551553"/>
      </dsp:txXfrm>
    </dsp:sp>
    <dsp:sp modelId="{83EACB74-E09A-4AAF-8DDF-32DCD0FF48B9}">
      <dsp:nvSpPr>
        <dsp:cNvPr id="0" name=""/>
        <dsp:cNvSpPr/>
      </dsp:nvSpPr>
      <dsp:spPr>
        <a:xfrm>
          <a:off x="3620714" y="972999"/>
          <a:ext cx="1103107" cy="5515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Chofer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620714" y="972999"/>
        <a:ext cx="1103107" cy="55155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02C57-EF2D-40B6-988D-02DC9D82680C}">
      <dsp:nvSpPr>
        <dsp:cNvPr id="0" name=""/>
        <dsp:cNvSpPr/>
      </dsp:nvSpPr>
      <dsp:spPr>
        <a:xfrm>
          <a:off x="4360575" y="768999"/>
          <a:ext cx="180715" cy="1678732"/>
        </a:xfrm>
        <a:custGeom>
          <a:avLst/>
          <a:gdLst/>
          <a:ahLst/>
          <a:cxnLst/>
          <a:rect l="0" t="0" r="0" b="0"/>
          <a:pathLst>
            <a:path>
              <a:moveTo>
                <a:pt x="180715" y="0"/>
              </a:moveTo>
              <a:lnTo>
                <a:pt x="180715" y="1678732"/>
              </a:lnTo>
              <a:lnTo>
                <a:pt x="0" y="16787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1D75CD-CDC7-4AF7-AD05-7EB15BF8F56F}">
      <dsp:nvSpPr>
        <dsp:cNvPr id="0" name=""/>
        <dsp:cNvSpPr/>
      </dsp:nvSpPr>
      <dsp:spPr>
        <a:xfrm>
          <a:off x="4541290" y="768999"/>
          <a:ext cx="112225" cy="109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380"/>
              </a:lnTo>
              <a:lnTo>
                <a:pt x="112225" y="10923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98229B-8DB2-449D-8B5A-522230EF78BB}">
      <dsp:nvSpPr>
        <dsp:cNvPr id="0" name=""/>
        <dsp:cNvSpPr/>
      </dsp:nvSpPr>
      <dsp:spPr>
        <a:xfrm>
          <a:off x="4429065" y="768999"/>
          <a:ext cx="112225" cy="1092380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1092380"/>
              </a:lnTo>
              <a:lnTo>
                <a:pt x="0" y="10923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E178A2-9E46-4929-9823-E8CB1856BDE1}">
      <dsp:nvSpPr>
        <dsp:cNvPr id="0" name=""/>
        <dsp:cNvSpPr/>
      </dsp:nvSpPr>
      <dsp:spPr>
        <a:xfrm>
          <a:off x="4541290" y="768999"/>
          <a:ext cx="112225" cy="448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527"/>
              </a:lnTo>
              <a:lnTo>
                <a:pt x="112225" y="4485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6C1E6-933B-483E-A7E7-68CBD300A593}">
      <dsp:nvSpPr>
        <dsp:cNvPr id="0" name=""/>
        <dsp:cNvSpPr/>
      </dsp:nvSpPr>
      <dsp:spPr>
        <a:xfrm>
          <a:off x="4360575" y="768999"/>
          <a:ext cx="180715" cy="448527"/>
        </a:xfrm>
        <a:custGeom>
          <a:avLst/>
          <a:gdLst/>
          <a:ahLst/>
          <a:cxnLst/>
          <a:rect l="0" t="0" r="0" b="0"/>
          <a:pathLst>
            <a:path>
              <a:moveTo>
                <a:pt x="180715" y="0"/>
              </a:moveTo>
              <a:lnTo>
                <a:pt x="180715" y="448527"/>
              </a:lnTo>
              <a:lnTo>
                <a:pt x="0" y="4485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73D6C-7048-449E-85B7-CE0FE5F9CD1C}">
      <dsp:nvSpPr>
        <dsp:cNvPr id="0" name=""/>
        <dsp:cNvSpPr/>
      </dsp:nvSpPr>
      <dsp:spPr>
        <a:xfrm>
          <a:off x="7796496" y="3344519"/>
          <a:ext cx="112225" cy="1049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9254"/>
              </a:lnTo>
              <a:lnTo>
                <a:pt x="112225" y="10492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90B669-6C2E-4919-9DE1-25348232E99F}">
      <dsp:nvSpPr>
        <dsp:cNvPr id="0" name=""/>
        <dsp:cNvSpPr/>
      </dsp:nvSpPr>
      <dsp:spPr>
        <a:xfrm>
          <a:off x="7684271" y="3344519"/>
          <a:ext cx="112225" cy="1049254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1049254"/>
              </a:lnTo>
              <a:lnTo>
                <a:pt x="0" y="10492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E44C8-CE29-44D1-8EFF-AC3E9417C882}">
      <dsp:nvSpPr>
        <dsp:cNvPr id="0" name=""/>
        <dsp:cNvSpPr/>
      </dsp:nvSpPr>
      <dsp:spPr>
        <a:xfrm>
          <a:off x="7796496" y="3344519"/>
          <a:ext cx="112225" cy="40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401"/>
              </a:lnTo>
              <a:lnTo>
                <a:pt x="112225" y="4054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BDDC33-0771-481C-9EC8-046E59E25ACC}">
      <dsp:nvSpPr>
        <dsp:cNvPr id="0" name=""/>
        <dsp:cNvSpPr/>
      </dsp:nvSpPr>
      <dsp:spPr>
        <a:xfrm>
          <a:off x="7684271" y="3344519"/>
          <a:ext cx="112225" cy="405401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405401"/>
              </a:lnTo>
              <a:lnTo>
                <a:pt x="0" y="4054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37AF8-0B91-4ABA-BFD0-36FDD1C781D3}">
      <dsp:nvSpPr>
        <dsp:cNvPr id="0" name=""/>
        <dsp:cNvSpPr/>
      </dsp:nvSpPr>
      <dsp:spPr>
        <a:xfrm>
          <a:off x="4541290" y="768999"/>
          <a:ext cx="3255205" cy="2127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5034"/>
              </a:lnTo>
              <a:lnTo>
                <a:pt x="3255205" y="2015034"/>
              </a:lnTo>
              <a:lnTo>
                <a:pt x="3255205" y="21272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A86F1-8F5A-4F59-A162-DCE610036D31}">
      <dsp:nvSpPr>
        <dsp:cNvPr id="0" name=""/>
        <dsp:cNvSpPr/>
      </dsp:nvSpPr>
      <dsp:spPr>
        <a:xfrm>
          <a:off x="5209967" y="3344519"/>
          <a:ext cx="112225" cy="1051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1488"/>
              </a:lnTo>
              <a:lnTo>
                <a:pt x="112225" y="105148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F2A36E-FBDF-4D74-8BAA-FDE8D84470E4}">
      <dsp:nvSpPr>
        <dsp:cNvPr id="0" name=""/>
        <dsp:cNvSpPr/>
      </dsp:nvSpPr>
      <dsp:spPr>
        <a:xfrm>
          <a:off x="5097742" y="3344519"/>
          <a:ext cx="112225" cy="1051488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1051488"/>
              </a:lnTo>
              <a:lnTo>
                <a:pt x="0" y="105148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D80F65-B025-44C6-8BFB-DE91E0A51746}">
      <dsp:nvSpPr>
        <dsp:cNvPr id="0" name=""/>
        <dsp:cNvSpPr/>
      </dsp:nvSpPr>
      <dsp:spPr>
        <a:xfrm>
          <a:off x="5209967" y="3344519"/>
          <a:ext cx="112225" cy="4065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517"/>
              </a:lnTo>
              <a:lnTo>
                <a:pt x="112225" y="4065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C3ECB-4364-4D0D-BA9D-CA3CAA66FD20}">
      <dsp:nvSpPr>
        <dsp:cNvPr id="0" name=""/>
        <dsp:cNvSpPr/>
      </dsp:nvSpPr>
      <dsp:spPr>
        <a:xfrm>
          <a:off x="5097742" y="3344519"/>
          <a:ext cx="112225" cy="405401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405401"/>
              </a:lnTo>
              <a:lnTo>
                <a:pt x="0" y="4054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643F56-534A-41A4-BA80-9C4F6112E55E}">
      <dsp:nvSpPr>
        <dsp:cNvPr id="0" name=""/>
        <dsp:cNvSpPr/>
      </dsp:nvSpPr>
      <dsp:spPr>
        <a:xfrm>
          <a:off x="4541290" y="768999"/>
          <a:ext cx="668676" cy="21272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5034"/>
              </a:lnTo>
              <a:lnTo>
                <a:pt x="668676" y="2015034"/>
              </a:lnTo>
              <a:lnTo>
                <a:pt x="668676" y="21272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E70EF-35CC-4249-99DC-625828574D99}">
      <dsp:nvSpPr>
        <dsp:cNvPr id="0" name=""/>
        <dsp:cNvSpPr/>
      </dsp:nvSpPr>
      <dsp:spPr>
        <a:xfrm>
          <a:off x="2511213" y="3364260"/>
          <a:ext cx="112225" cy="1791534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1791534"/>
              </a:lnTo>
              <a:lnTo>
                <a:pt x="0" y="1791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4AB31-41A2-425E-B1C7-48D42AA81904}">
      <dsp:nvSpPr>
        <dsp:cNvPr id="0" name=""/>
        <dsp:cNvSpPr/>
      </dsp:nvSpPr>
      <dsp:spPr>
        <a:xfrm>
          <a:off x="2623438" y="3364260"/>
          <a:ext cx="112225" cy="1049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9254"/>
              </a:lnTo>
              <a:lnTo>
                <a:pt x="112225" y="10492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3C8C5-59A7-4311-910B-23CF519D4F16}">
      <dsp:nvSpPr>
        <dsp:cNvPr id="0" name=""/>
        <dsp:cNvSpPr/>
      </dsp:nvSpPr>
      <dsp:spPr>
        <a:xfrm>
          <a:off x="2511213" y="3364260"/>
          <a:ext cx="112225" cy="1049254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1049254"/>
              </a:lnTo>
              <a:lnTo>
                <a:pt x="0" y="10492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72EB7-4CFC-4810-9F6F-12031C2DB4B7}">
      <dsp:nvSpPr>
        <dsp:cNvPr id="0" name=""/>
        <dsp:cNvSpPr/>
      </dsp:nvSpPr>
      <dsp:spPr>
        <a:xfrm>
          <a:off x="2623438" y="3364260"/>
          <a:ext cx="112225" cy="40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401"/>
              </a:lnTo>
              <a:lnTo>
                <a:pt x="112225" y="4054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2B782-8BA6-42A7-B5CC-4B53F1C683B8}">
      <dsp:nvSpPr>
        <dsp:cNvPr id="0" name=""/>
        <dsp:cNvSpPr/>
      </dsp:nvSpPr>
      <dsp:spPr>
        <a:xfrm>
          <a:off x="2511213" y="3364260"/>
          <a:ext cx="112225" cy="405401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405401"/>
              </a:lnTo>
              <a:lnTo>
                <a:pt x="0" y="4054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C11245-8E71-4E94-A157-B9109CF04DC5}">
      <dsp:nvSpPr>
        <dsp:cNvPr id="0" name=""/>
        <dsp:cNvSpPr/>
      </dsp:nvSpPr>
      <dsp:spPr>
        <a:xfrm>
          <a:off x="2623438" y="768999"/>
          <a:ext cx="1917852" cy="2127259"/>
        </a:xfrm>
        <a:custGeom>
          <a:avLst/>
          <a:gdLst/>
          <a:ahLst/>
          <a:cxnLst/>
          <a:rect l="0" t="0" r="0" b="0"/>
          <a:pathLst>
            <a:path>
              <a:moveTo>
                <a:pt x="1917852" y="0"/>
              </a:moveTo>
              <a:lnTo>
                <a:pt x="1917852" y="2015034"/>
              </a:lnTo>
              <a:lnTo>
                <a:pt x="0" y="2015034"/>
              </a:lnTo>
              <a:lnTo>
                <a:pt x="0" y="21272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5004EB-646A-49D9-B976-061F030F1BF7}">
      <dsp:nvSpPr>
        <dsp:cNvPr id="0" name=""/>
        <dsp:cNvSpPr/>
      </dsp:nvSpPr>
      <dsp:spPr>
        <a:xfrm>
          <a:off x="1071505" y="3364260"/>
          <a:ext cx="112225" cy="405401"/>
        </a:xfrm>
        <a:custGeom>
          <a:avLst/>
          <a:gdLst/>
          <a:ahLst/>
          <a:cxnLst/>
          <a:rect l="0" t="0" r="0" b="0"/>
          <a:pathLst>
            <a:path>
              <a:moveTo>
                <a:pt x="112225" y="0"/>
              </a:moveTo>
              <a:lnTo>
                <a:pt x="112225" y="405401"/>
              </a:lnTo>
              <a:lnTo>
                <a:pt x="0" y="4054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0E4CD-51F8-46B3-A442-31287A71BF3C}">
      <dsp:nvSpPr>
        <dsp:cNvPr id="0" name=""/>
        <dsp:cNvSpPr/>
      </dsp:nvSpPr>
      <dsp:spPr>
        <a:xfrm>
          <a:off x="1183730" y="768999"/>
          <a:ext cx="3357560" cy="2127259"/>
        </a:xfrm>
        <a:custGeom>
          <a:avLst/>
          <a:gdLst/>
          <a:ahLst/>
          <a:cxnLst/>
          <a:rect l="0" t="0" r="0" b="0"/>
          <a:pathLst>
            <a:path>
              <a:moveTo>
                <a:pt x="3357560" y="0"/>
              </a:moveTo>
              <a:lnTo>
                <a:pt x="3357560" y="2015034"/>
              </a:lnTo>
              <a:lnTo>
                <a:pt x="0" y="2015034"/>
              </a:lnTo>
              <a:lnTo>
                <a:pt x="0" y="21272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2D0E4-FA90-474B-9222-0C19BC161BF8}">
      <dsp:nvSpPr>
        <dsp:cNvPr id="0" name=""/>
        <dsp:cNvSpPr/>
      </dsp:nvSpPr>
      <dsp:spPr>
        <a:xfrm>
          <a:off x="3746120" y="234592"/>
          <a:ext cx="1590341" cy="5344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Estancias Infantiles </a:t>
          </a:r>
        </a:p>
      </dsp:txBody>
      <dsp:txXfrm>
        <a:off x="3746120" y="234592"/>
        <a:ext cx="1590341" cy="534406"/>
      </dsp:txXfrm>
    </dsp:sp>
    <dsp:sp modelId="{1CE739AB-78E1-492D-931D-B0F3C81FA04D}">
      <dsp:nvSpPr>
        <dsp:cNvPr id="0" name=""/>
        <dsp:cNvSpPr/>
      </dsp:nvSpPr>
      <dsp:spPr>
        <a:xfrm>
          <a:off x="502880" y="2896259"/>
          <a:ext cx="1361700" cy="46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Administrador (a)  E.I. “Idalia Cantú de Livas” </a:t>
          </a:r>
        </a:p>
      </dsp:txBody>
      <dsp:txXfrm>
        <a:off x="502880" y="2896259"/>
        <a:ext cx="1361700" cy="468001"/>
      </dsp:txXfrm>
    </dsp:sp>
    <dsp:sp modelId="{4AD6FB89-62AC-48C3-A0BA-D3A96C45BD92}">
      <dsp:nvSpPr>
        <dsp:cNvPr id="0" name=""/>
        <dsp:cNvSpPr/>
      </dsp:nvSpPr>
      <dsp:spPr>
        <a:xfrm>
          <a:off x="2691" y="3564208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Niñeras (os)   </a:t>
          </a:r>
        </a:p>
      </dsp:txBody>
      <dsp:txXfrm>
        <a:off x="2691" y="3564208"/>
        <a:ext cx="1068813" cy="410905"/>
      </dsp:txXfrm>
    </dsp:sp>
    <dsp:sp modelId="{9AC7ABCC-1C6F-40DD-B482-E489A443BE2C}">
      <dsp:nvSpPr>
        <dsp:cNvPr id="0" name=""/>
        <dsp:cNvSpPr/>
      </dsp:nvSpPr>
      <dsp:spPr>
        <a:xfrm>
          <a:off x="2089031" y="2896259"/>
          <a:ext cx="1068813" cy="46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Educador (a) E.I. “Rosario </a:t>
          </a:r>
          <a:r>
            <a:rPr lang="es-ES" sz="1200" kern="1200" dirty="0" err="1"/>
            <a:t>Gza</a:t>
          </a:r>
          <a:r>
            <a:rPr lang="es-ES" sz="1200" kern="1200" dirty="0"/>
            <a:t>. Sada” </a:t>
          </a:r>
        </a:p>
      </dsp:txBody>
      <dsp:txXfrm>
        <a:off x="2089031" y="2896259"/>
        <a:ext cx="1068813" cy="468001"/>
      </dsp:txXfrm>
    </dsp:sp>
    <dsp:sp modelId="{1314EDAE-0E17-487F-B703-68813C212AEF}">
      <dsp:nvSpPr>
        <dsp:cNvPr id="0" name=""/>
        <dsp:cNvSpPr/>
      </dsp:nvSpPr>
      <dsp:spPr>
        <a:xfrm>
          <a:off x="1442399" y="3510378"/>
          <a:ext cx="1068813" cy="518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Niñeras (os)    </a:t>
          </a:r>
        </a:p>
      </dsp:txBody>
      <dsp:txXfrm>
        <a:off x="1442399" y="3510378"/>
        <a:ext cx="1068813" cy="518567"/>
      </dsp:txXfrm>
    </dsp:sp>
    <dsp:sp modelId="{355B415E-40A4-4D98-9C7E-04E60430614D}">
      <dsp:nvSpPr>
        <dsp:cNvPr id="0" name=""/>
        <dsp:cNvSpPr/>
      </dsp:nvSpPr>
      <dsp:spPr>
        <a:xfrm>
          <a:off x="2735663" y="3564208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Enfermeras (os)   </a:t>
          </a:r>
        </a:p>
      </dsp:txBody>
      <dsp:txXfrm>
        <a:off x="2735663" y="3564208"/>
        <a:ext cx="1068813" cy="410905"/>
      </dsp:txXfrm>
    </dsp:sp>
    <dsp:sp modelId="{66D477E5-6E56-4180-B29A-C7B0ED3D8308}">
      <dsp:nvSpPr>
        <dsp:cNvPr id="0" name=""/>
        <dsp:cNvSpPr/>
      </dsp:nvSpPr>
      <dsp:spPr>
        <a:xfrm>
          <a:off x="1442399" y="4208062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Educador (a) </a:t>
          </a:r>
        </a:p>
      </dsp:txBody>
      <dsp:txXfrm>
        <a:off x="1442399" y="4208062"/>
        <a:ext cx="1068813" cy="410905"/>
      </dsp:txXfrm>
    </dsp:sp>
    <dsp:sp modelId="{FD58D038-9CF2-43EF-8221-278FEBFA9F42}">
      <dsp:nvSpPr>
        <dsp:cNvPr id="0" name=""/>
        <dsp:cNvSpPr/>
      </dsp:nvSpPr>
      <dsp:spPr>
        <a:xfrm>
          <a:off x="2735663" y="4208062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Vigilante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735663" y="4208062"/>
        <a:ext cx="1068813" cy="410905"/>
      </dsp:txXfrm>
    </dsp:sp>
    <dsp:sp modelId="{D978E8BF-30B5-440F-BB53-3CDFE0720735}">
      <dsp:nvSpPr>
        <dsp:cNvPr id="0" name=""/>
        <dsp:cNvSpPr/>
      </dsp:nvSpPr>
      <dsp:spPr>
        <a:xfrm>
          <a:off x="1442399" y="4833291"/>
          <a:ext cx="1068813" cy="6450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442399" y="4833291"/>
        <a:ext cx="1068813" cy="645007"/>
      </dsp:txXfrm>
    </dsp:sp>
    <dsp:sp modelId="{0B6ACB4E-EEB4-4CD8-88CB-1321C38EC5F5}">
      <dsp:nvSpPr>
        <dsp:cNvPr id="0" name=""/>
        <dsp:cNvSpPr/>
      </dsp:nvSpPr>
      <dsp:spPr>
        <a:xfrm>
          <a:off x="4488277" y="2896259"/>
          <a:ext cx="1443379" cy="4482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Administrador (a) E.I. “Fomerrey” 45 </a:t>
          </a:r>
        </a:p>
      </dsp:txBody>
      <dsp:txXfrm>
        <a:off x="4488277" y="2896259"/>
        <a:ext cx="1443379" cy="448260"/>
      </dsp:txXfrm>
    </dsp:sp>
    <dsp:sp modelId="{D94E0913-5BDD-4CB3-AF62-9B29DE368AF1}">
      <dsp:nvSpPr>
        <dsp:cNvPr id="0" name=""/>
        <dsp:cNvSpPr/>
      </dsp:nvSpPr>
      <dsp:spPr>
        <a:xfrm>
          <a:off x="4028928" y="3544467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Educadores (as)   </a:t>
          </a:r>
        </a:p>
      </dsp:txBody>
      <dsp:txXfrm>
        <a:off x="4028928" y="3544467"/>
        <a:ext cx="1068813" cy="410905"/>
      </dsp:txXfrm>
    </dsp:sp>
    <dsp:sp modelId="{35682CF6-82DC-47F8-9804-52D4D68E54DF}">
      <dsp:nvSpPr>
        <dsp:cNvPr id="0" name=""/>
        <dsp:cNvSpPr/>
      </dsp:nvSpPr>
      <dsp:spPr>
        <a:xfrm>
          <a:off x="5322192" y="3482717"/>
          <a:ext cx="1068813" cy="5366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Niñeras (os)      </a:t>
          </a:r>
        </a:p>
      </dsp:txBody>
      <dsp:txXfrm>
        <a:off x="5322192" y="3482717"/>
        <a:ext cx="1068813" cy="536640"/>
      </dsp:txXfrm>
    </dsp:sp>
    <dsp:sp modelId="{38D14604-55F2-4096-830F-C0316F7E3C35}">
      <dsp:nvSpPr>
        <dsp:cNvPr id="0" name=""/>
        <dsp:cNvSpPr/>
      </dsp:nvSpPr>
      <dsp:spPr>
        <a:xfrm>
          <a:off x="4028928" y="4190555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4028928" y="4190555"/>
        <a:ext cx="1068813" cy="410905"/>
      </dsp:txXfrm>
    </dsp:sp>
    <dsp:sp modelId="{8A1EB539-24F3-4788-B1FC-B4183B47E80E}">
      <dsp:nvSpPr>
        <dsp:cNvPr id="0" name=""/>
        <dsp:cNvSpPr/>
      </dsp:nvSpPr>
      <dsp:spPr>
        <a:xfrm>
          <a:off x="5322192" y="4190555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Enfermera (o) </a:t>
          </a:r>
        </a:p>
      </dsp:txBody>
      <dsp:txXfrm>
        <a:off x="5322192" y="4190555"/>
        <a:ext cx="1068813" cy="410905"/>
      </dsp:txXfrm>
    </dsp:sp>
    <dsp:sp modelId="{D3B5AB29-5013-40B8-899B-C185DE05404A}">
      <dsp:nvSpPr>
        <dsp:cNvPr id="0" name=""/>
        <dsp:cNvSpPr/>
      </dsp:nvSpPr>
      <dsp:spPr>
        <a:xfrm>
          <a:off x="7013291" y="2896259"/>
          <a:ext cx="1566410" cy="4482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E. I.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“Pío X” </a:t>
          </a:r>
        </a:p>
      </dsp:txBody>
      <dsp:txXfrm>
        <a:off x="7013291" y="2896259"/>
        <a:ext cx="1566410" cy="448260"/>
      </dsp:txXfrm>
    </dsp:sp>
    <dsp:sp modelId="{B2613984-B075-428B-AE3E-65CBE432C17A}">
      <dsp:nvSpPr>
        <dsp:cNvPr id="0" name=""/>
        <dsp:cNvSpPr/>
      </dsp:nvSpPr>
      <dsp:spPr>
        <a:xfrm>
          <a:off x="6615457" y="3544467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Educadores (as)   </a:t>
          </a:r>
        </a:p>
      </dsp:txBody>
      <dsp:txXfrm>
        <a:off x="6615457" y="3544467"/>
        <a:ext cx="1068813" cy="410905"/>
      </dsp:txXfrm>
    </dsp:sp>
    <dsp:sp modelId="{E0229105-5475-4919-AA2F-748F844C3B6D}">
      <dsp:nvSpPr>
        <dsp:cNvPr id="0" name=""/>
        <dsp:cNvSpPr/>
      </dsp:nvSpPr>
      <dsp:spPr>
        <a:xfrm>
          <a:off x="7908721" y="3508710"/>
          <a:ext cx="1068813" cy="4824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Niñeras (os)    </a:t>
          </a:r>
        </a:p>
      </dsp:txBody>
      <dsp:txXfrm>
        <a:off x="7908721" y="3508710"/>
        <a:ext cx="1068813" cy="482419"/>
      </dsp:txXfrm>
    </dsp:sp>
    <dsp:sp modelId="{FDF6A495-4732-4505-8501-C31085F95965}">
      <dsp:nvSpPr>
        <dsp:cNvPr id="0" name=""/>
        <dsp:cNvSpPr/>
      </dsp:nvSpPr>
      <dsp:spPr>
        <a:xfrm>
          <a:off x="6615457" y="4188321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Enfermeras (os)   </a:t>
          </a:r>
        </a:p>
      </dsp:txBody>
      <dsp:txXfrm>
        <a:off x="6615457" y="4188321"/>
        <a:ext cx="1068813" cy="410905"/>
      </dsp:txXfrm>
    </dsp:sp>
    <dsp:sp modelId="{4A66428F-2FCD-49DE-BE88-F113CF73C299}">
      <dsp:nvSpPr>
        <dsp:cNvPr id="0" name=""/>
        <dsp:cNvSpPr/>
      </dsp:nvSpPr>
      <dsp:spPr>
        <a:xfrm>
          <a:off x="7908721" y="4188321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</dsp:txBody>
      <dsp:txXfrm>
        <a:off x="7908721" y="4188321"/>
        <a:ext cx="1068813" cy="410905"/>
      </dsp:txXfrm>
    </dsp:sp>
    <dsp:sp modelId="{F57B0E2D-81E5-4EE4-86FE-F2F193582D0B}">
      <dsp:nvSpPr>
        <dsp:cNvPr id="0" name=""/>
        <dsp:cNvSpPr/>
      </dsp:nvSpPr>
      <dsp:spPr>
        <a:xfrm>
          <a:off x="3291762" y="950323"/>
          <a:ext cx="1068813" cy="5344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Chofer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291762" y="950323"/>
        <a:ext cx="1068813" cy="534406"/>
      </dsp:txXfrm>
    </dsp:sp>
    <dsp:sp modelId="{EA6B02B7-839C-4C73-BA32-E0E1EED12D34}">
      <dsp:nvSpPr>
        <dsp:cNvPr id="0" name=""/>
        <dsp:cNvSpPr/>
      </dsp:nvSpPr>
      <dsp:spPr>
        <a:xfrm>
          <a:off x="4653516" y="950323"/>
          <a:ext cx="1694080" cy="5344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Auxiliares Administrativos (as)   </a:t>
          </a:r>
        </a:p>
      </dsp:txBody>
      <dsp:txXfrm>
        <a:off x="4653516" y="950323"/>
        <a:ext cx="1694080" cy="534406"/>
      </dsp:txXfrm>
    </dsp:sp>
    <dsp:sp modelId="{30272B56-A1A9-49EB-A589-5FB65925FF5C}">
      <dsp:nvSpPr>
        <dsp:cNvPr id="0" name=""/>
        <dsp:cNvSpPr/>
      </dsp:nvSpPr>
      <dsp:spPr>
        <a:xfrm>
          <a:off x="3291762" y="1655927"/>
          <a:ext cx="113730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Trabajador (a) Social </a:t>
          </a:r>
        </a:p>
      </dsp:txBody>
      <dsp:txXfrm>
        <a:off x="3291762" y="1655927"/>
        <a:ext cx="1137303" cy="410905"/>
      </dsp:txXfrm>
    </dsp:sp>
    <dsp:sp modelId="{DD3C880A-1D8F-40BB-938F-94F6391050FA}">
      <dsp:nvSpPr>
        <dsp:cNvPr id="0" name=""/>
        <dsp:cNvSpPr/>
      </dsp:nvSpPr>
      <dsp:spPr>
        <a:xfrm>
          <a:off x="4653516" y="1655927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Analista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653516" y="1655927"/>
        <a:ext cx="1068813" cy="410905"/>
      </dsp:txXfrm>
    </dsp:sp>
    <dsp:sp modelId="{58829167-21CB-4585-8E8B-EC3D614E3EDD}">
      <dsp:nvSpPr>
        <dsp:cNvPr id="0" name=""/>
        <dsp:cNvSpPr/>
      </dsp:nvSpPr>
      <dsp:spPr>
        <a:xfrm>
          <a:off x="3291762" y="2242278"/>
          <a:ext cx="1068813" cy="4109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Psicólogo (a) </a:t>
          </a:r>
        </a:p>
      </dsp:txBody>
      <dsp:txXfrm>
        <a:off x="3291762" y="2242278"/>
        <a:ext cx="1068813" cy="41090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6BD86-E9C7-45E5-9A9B-89E7E7DE8822}">
      <dsp:nvSpPr>
        <dsp:cNvPr id="0" name=""/>
        <dsp:cNvSpPr/>
      </dsp:nvSpPr>
      <dsp:spPr>
        <a:xfrm>
          <a:off x="7375535" y="1666817"/>
          <a:ext cx="187442" cy="2349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9281"/>
              </a:lnTo>
              <a:lnTo>
                <a:pt x="187442" y="23492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28301-0C16-4CD6-A09B-7392F6DCB75A}">
      <dsp:nvSpPr>
        <dsp:cNvPr id="0" name=""/>
        <dsp:cNvSpPr/>
      </dsp:nvSpPr>
      <dsp:spPr>
        <a:xfrm>
          <a:off x="7375535" y="1666817"/>
          <a:ext cx="187442" cy="146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2052"/>
              </a:lnTo>
              <a:lnTo>
                <a:pt x="187442" y="14620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7C721-4933-41F5-8FE9-109E43A609CC}">
      <dsp:nvSpPr>
        <dsp:cNvPr id="0" name=""/>
        <dsp:cNvSpPr/>
      </dsp:nvSpPr>
      <dsp:spPr>
        <a:xfrm>
          <a:off x="7375535" y="1666817"/>
          <a:ext cx="187442" cy="574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24"/>
              </a:lnTo>
              <a:lnTo>
                <a:pt x="187442" y="5748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81425-EEC1-4D33-9F3C-B29F7FF2E003}">
      <dsp:nvSpPr>
        <dsp:cNvPr id="0" name=""/>
        <dsp:cNvSpPr/>
      </dsp:nvSpPr>
      <dsp:spPr>
        <a:xfrm>
          <a:off x="4629500" y="779589"/>
          <a:ext cx="3245881" cy="262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209"/>
              </a:lnTo>
              <a:lnTo>
                <a:pt x="3245881" y="131209"/>
              </a:lnTo>
              <a:lnTo>
                <a:pt x="3245881" y="2624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7CAE7-733C-4E15-AE7A-C6147C3AFD36}">
      <dsp:nvSpPr>
        <dsp:cNvPr id="0" name=""/>
        <dsp:cNvSpPr/>
      </dsp:nvSpPr>
      <dsp:spPr>
        <a:xfrm>
          <a:off x="5863498" y="1666817"/>
          <a:ext cx="187442" cy="3236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6509"/>
              </a:lnTo>
              <a:lnTo>
                <a:pt x="187442" y="32365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F7733-E267-4FD9-AF85-BE9500BB4588}">
      <dsp:nvSpPr>
        <dsp:cNvPr id="0" name=""/>
        <dsp:cNvSpPr/>
      </dsp:nvSpPr>
      <dsp:spPr>
        <a:xfrm>
          <a:off x="5863498" y="1666817"/>
          <a:ext cx="187442" cy="2349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9281"/>
              </a:lnTo>
              <a:lnTo>
                <a:pt x="187442" y="23492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4B5D3-22F6-4299-AB9E-7504468FDCB3}">
      <dsp:nvSpPr>
        <dsp:cNvPr id="0" name=""/>
        <dsp:cNvSpPr/>
      </dsp:nvSpPr>
      <dsp:spPr>
        <a:xfrm>
          <a:off x="5863498" y="1666817"/>
          <a:ext cx="187442" cy="146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2052"/>
              </a:lnTo>
              <a:lnTo>
                <a:pt x="187442" y="14620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028502-C798-40C3-8DD9-95FA2D363DEA}">
      <dsp:nvSpPr>
        <dsp:cNvPr id="0" name=""/>
        <dsp:cNvSpPr/>
      </dsp:nvSpPr>
      <dsp:spPr>
        <a:xfrm>
          <a:off x="5863498" y="1666817"/>
          <a:ext cx="187442" cy="574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24"/>
              </a:lnTo>
              <a:lnTo>
                <a:pt x="187442" y="5748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EE559-51F1-48DC-9149-3267AE4EDDBE}">
      <dsp:nvSpPr>
        <dsp:cNvPr id="0" name=""/>
        <dsp:cNvSpPr/>
      </dsp:nvSpPr>
      <dsp:spPr>
        <a:xfrm>
          <a:off x="4629500" y="779589"/>
          <a:ext cx="1733844" cy="262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209"/>
              </a:lnTo>
              <a:lnTo>
                <a:pt x="1733844" y="131209"/>
              </a:lnTo>
              <a:lnTo>
                <a:pt x="1733844" y="2624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D41DE-51C9-48C5-B4E1-0002CFCF2358}">
      <dsp:nvSpPr>
        <dsp:cNvPr id="0" name=""/>
        <dsp:cNvSpPr/>
      </dsp:nvSpPr>
      <dsp:spPr>
        <a:xfrm>
          <a:off x="4351460" y="1666817"/>
          <a:ext cx="187442" cy="574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24"/>
              </a:lnTo>
              <a:lnTo>
                <a:pt x="187442" y="5748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9237C1-E447-4A59-B9D6-D306DAACA892}">
      <dsp:nvSpPr>
        <dsp:cNvPr id="0" name=""/>
        <dsp:cNvSpPr/>
      </dsp:nvSpPr>
      <dsp:spPr>
        <a:xfrm>
          <a:off x="4629500" y="779589"/>
          <a:ext cx="221807" cy="262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209"/>
              </a:lnTo>
              <a:lnTo>
                <a:pt x="221807" y="131209"/>
              </a:lnTo>
              <a:lnTo>
                <a:pt x="221807" y="2624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47DB7-2D05-4D9E-880E-977842E31E20}">
      <dsp:nvSpPr>
        <dsp:cNvPr id="0" name=""/>
        <dsp:cNvSpPr/>
      </dsp:nvSpPr>
      <dsp:spPr>
        <a:xfrm>
          <a:off x="2839423" y="1666817"/>
          <a:ext cx="187442" cy="574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24"/>
              </a:lnTo>
              <a:lnTo>
                <a:pt x="187442" y="5748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1F1912-182F-454E-9A59-23642D01D489}">
      <dsp:nvSpPr>
        <dsp:cNvPr id="0" name=""/>
        <dsp:cNvSpPr/>
      </dsp:nvSpPr>
      <dsp:spPr>
        <a:xfrm>
          <a:off x="3339270" y="779589"/>
          <a:ext cx="1290230" cy="262419"/>
        </a:xfrm>
        <a:custGeom>
          <a:avLst/>
          <a:gdLst/>
          <a:ahLst/>
          <a:cxnLst/>
          <a:rect l="0" t="0" r="0" b="0"/>
          <a:pathLst>
            <a:path>
              <a:moveTo>
                <a:pt x="1290230" y="0"/>
              </a:moveTo>
              <a:lnTo>
                <a:pt x="1290230" y="131209"/>
              </a:lnTo>
              <a:lnTo>
                <a:pt x="0" y="131209"/>
              </a:lnTo>
              <a:lnTo>
                <a:pt x="0" y="2624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D503A2-E8B3-454B-9FAD-52283219DCD1}">
      <dsp:nvSpPr>
        <dsp:cNvPr id="0" name=""/>
        <dsp:cNvSpPr/>
      </dsp:nvSpPr>
      <dsp:spPr>
        <a:xfrm>
          <a:off x="1383618" y="1666817"/>
          <a:ext cx="131209" cy="2349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9281"/>
              </a:lnTo>
              <a:lnTo>
                <a:pt x="131209" y="23492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D3E9A-969F-4B27-976B-280667037E2D}">
      <dsp:nvSpPr>
        <dsp:cNvPr id="0" name=""/>
        <dsp:cNvSpPr/>
      </dsp:nvSpPr>
      <dsp:spPr>
        <a:xfrm>
          <a:off x="1252408" y="1666817"/>
          <a:ext cx="131209" cy="2349281"/>
        </a:xfrm>
        <a:custGeom>
          <a:avLst/>
          <a:gdLst/>
          <a:ahLst/>
          <a:cxnLst/>
          <a:rect l="0" t="0" r="0" b="0"/>
          <a:pathLst>
            <a:path>
              <a:moveTo>
                <a:pt x="131209" y="0"/>
              </a:moveTo>
              <a:lnTo>
                <a:pt x="131209" y="2349281"/>
              </a:lnTo>
              <a:lnTo>
                <a:pt x="0" y="23492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BB40F5-5F27-427D-B695-6D6C5EE8CB8D}">
      <dsp:nvSpPr>
        <dsp:cNvPr id="0" name=""/>
        <dsp:cNvSpPr/>
      </dsp:nvSpPr>
      <dsp:spPr>
        <a:xfrm>
          <a:off x="1383618" y="1666817"/>
          <a:ext cx="131209" cy="146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2052"/>
              </a:lnTo>
              <a:lnTo>
                <a:pt x="131209" y="14620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99D86E-C2C2-4F30-BDE1-5119180285AB}">
      <dsp:nvSpPr>
        <dsp:cNvPr id="0" name=""/>
        <dsp:cNvSpPr/>
      </dsp:nvSpPr>
      <dsp:spPr>
        <a:xfrm>
          <a:off x="1252408" y="1666817"/>
          <a:ext cx="131209" cy="1462052"/>
        </a:xfrm>
        <a:custGeom>
          <a:avLst/>
          <a:gdLst/>
          <a:ahLst/>
          <a:cxnLst/>
          <a:rect l="0" t="0" r="0" b="0"/>
          <a:pathLst>
            <a:path>
              <a:moveTo>
                <a:pt x="131209" y="0"/>
              </a:moveTo>
              <a:lnTo>
                <a:pt x="131209" y="1462052"/>
              </a:lnTo>
              <a:lnTo>
                <a:pt x="0" y="14620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32CC59-FB3A-42F0-8DE0-164868944F8A}">
      <dsp:nvSpPr>
        <dsp:cNvPr id="0" name=""/>
        <dsp:cNvSpPr/>
      </dsp:nvSpPr>
      <dsp:spPr>
        <a:xfrm>
          <a:off x="1383618" y="1666817"/>
          <a:ext cx="131209" cy="574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24"/>
              </a:lnTo>
              <a:lnTo>
                <a:pt x="131209" y="5748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0AEF0D-DCC1-4EF7-BA91-CF1DD6136729}">
      <dsp:nvSpPr>
        <dsp:cNvPr id="0" name=""/>
        <dsp:cNvSpPr/>
      </dsp:nvSpPr>
      <dsp:spPr>
        <a:xfrm>
          <a:off x="1252408" y="1666817"/>
          <a:ext cx="131209" cy="574824"/>
        </a:xfrm>
        <a:custGeom>
          <a:avLst/>
          <a:gdLst/>
          <a:ahLst/>
          <a:cxnLst/>
          <a:rect l="0" t="0" r="0" b="0"/>
          <a:pathLst>
            <a:path>
              <a:moveTo>
                <a:pt x="131209" y="0"/>
              </a:moveTo>
              <a:lnTo>
                <a:pt x="131209" y="574824"/>
              </a:lnTo>
              <a:lnTo>
                <a:pt x="0" y="5748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FE8D2-9722-49EE-BE21-6CC4F041873E}">
      <dsp:nvSpPr>
        <dsp:cNvPr id="0" name=""/>
        <dsp:cNvSpPr/>
      </dsp:nvSpPr>
      <dsp:spPr>
        <a:xfrm>
          <a:off x="1383618" y="779589"/>
          <a:ext cx="3245881" cy="262419"/>
        </a:xfrm>
        <a:custGeom>
          <a:avLst/>
          <a:gdLst/>
          <a:ahLst/>
          <a:cxnLst/>
          <a:rect l="0" t="0" r="0" b="0"/>
          <a:pathLst>
            <a:path>
              <a:moveTo>
                <a:pt x="3245881" y="0"/>
              </a:moveTo>
              <a:lnTo>
                <a:pt x="3245881" y="131209"/>
              </a:lnTo>
              <a:lnTo>
                <a:pt x="0" y="131209"/>
              </a:lnTo>
              <a:lnTo>
                <a:pt x="0" y="2624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1DC531-68C6-4909-A7C7-FF00BADDB539}">
      <dsp:nvSpPr>
        <dsp:cNvPr id="0" name=""/>
        <dsp:cNvSpPr/>
      </dsp:nvSpPr>
      <dsp:spPr>
        <a:xfrm>
          <a:off x="4004691" y="154780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Estancias Infantiles</a:t>
          </a:r>
        </a:p>
      </dsp:txBody>
      <dsp:txXfrm>
        <a:off x="4004691" y="154780"/>
        <a:ext cx="1249617" cy="624808"/>
      </dsp:txXfrm>
    </dsp:sp>
    <dsp:sp modelId="{09BB7529-18E1-4E25-9F72-A17EE0D275A3}">
      <dsp:nvSpPr>
        <dsp:cNvPr id="0" name=""/>
        <dsp:cNvSpPr/>
      </dsp:nvSpPr>
      <dsp:spPr>
        <a:xfrm>
          <a:off x="758809" y="1042008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Administrador (a) </a:t>
          </a:r>
          <a:r>
            <a:rPr lang="es-ES" sz="1200" kern="1200" dirty="0" err="1"/>
            <a:t>E.I</a:t>
          </a:r>
          <a:r>
            <a:rPr lang="es-ES" sz="1200" kern="1200" dirty="0"/>
            <a:t>. “Laura Barragán” </a:t>
          </a:r>
        </a:p>
      </dsp:txBody>
      <dsp:txXfrm>
        <a:off x="758809" y="1042008"/>
        <a:ext cx="1249617" cy="624808"/>
      </dsp:txXfrm>
    </dsp:sp>
    <dsp:sp modelId="{1D03CCED-496B-4BC9-A3A5-DCCE9ACA6DFF}">
      <dsp:nvSpPr>
        <dsp:cNvPr id="0" name=""/>
        <dsp:cNvSpPr/>
      </dsp:nvSpPr>
      <dsp:spPr>
        <a:xfrm>
          <a:off x="2791" y="1929237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Educador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791" y="1929237"/>
        <a:ext cx="1249617" cy="624808"/>
      </dsp:txXfrm>
    </dsp:sp>
    <dsp:sp modelId="{2C4D744A-76CA-4A09-9195-8A6F5C34B423}">
      <dsp:nvSpPr>
        <dsp:cNvPr id="0" name=""/>
        <dsp:cNvSpPr/>
      </dsp:nvSpPr>
      <dsp:spPr>
        <a:xfrm>
          <a:off x="1514828" y="1929237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Administrativo (a) </a:t>
          </a:r>
        </a:p>
      </dsp:txBody>
      <dsp:txXfrm>
        <a:off x="1514828" y="1929237"/>
        <a:ext cx="1249617" cy="624808"/>
      </dsp:txXfrm>
    </dsp:sp>
    <dsp:sp modelId="{321DE711-C8B7-436E-B166-94BC5B4BC69E}">
      <dsp:nvSpPr>
        <dsp:cNvPr id="0" name=""/>
        <dsp:cNvSpPr/>
      </dsp:nvSpPr>
      <dsp:spPr>
        <a:xfrm>
          <a:off x="2791" y="2816465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Niñera(o) </a:t>
          </a:r>
        </a:p>
      </dsp:txBody>
      <dsp:txXfrm>
        <a:off x="2791" y="2816465"/>
        <a:ext cx="1249617" cy="624808"/>
      </dsp:txXfrm>
    </dsp:sp>
    <dsp:sp modelId="{9BC096E2-AF47-45A7-9354-5934A69222C4}">
      <dsp:nvSpPr>
        <dsp:cNvPr id="0" name=""/>
        <dsp:cNvSpPr/>
      </dsp:nvSpPr>
      <dsp:spPr>
        <a:xfrm>
          <a:off x="1514828" y="2816465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Ayudante Mantenimiento </a:t>
          </a:r>
        </a:p>
      </dsp:txBody>
      <dsp:txXfrm>
        <a:off x="1514828" y="2816465"/>
        <a:ext cx="1249617" cy="624808"/>
      </dsp:txXfrm>
    </dsp:sp>
    <dsp:sp modelId="{071BC41C-F125-4DC5-84DB-BCC15C86CEE2}">
      <dsp:nvSpPr>
        <dsp:cNvPr id="0" name=""/>
        <dsp:cNvSpPr/>
      </dsp:nvSpPr>
      <dsp:spPr>
        <a:xfrm>
          <a:off x="2791" y="3703694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</dsp:txBody>
      <dsp:txXfrm>
        <a:off x="2791" y="3703694"/>
        <a:ext cx="1249617" cy="624808"/>
      </dsp:txXfrm>
    </dsp:sp>
    <dsp:sp modelId="{35442FB3-D99D-4342-ACFF-19F8FEEB79F3}">
      <dsp:nvSpPr>
        <dsp:cNvPr id="0" name=""/>
        <dsp:cNvSpPr/>
      </dsp:nvSpPr>
      <dsp:spPr>
        <a:xfrm>
          <a:off x="1514828" y="3703694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Enfermera (o) </a:t>
          </a:r>
        </a:p>
      </dsp:txBody>
      <dsp:txXfrm>
        <a:off x="1514828" y="3703694"/>
        <a:ext cx="1249617" cy="624808"/>
      </dsp:txXfrm>
    </dsp:sp>
    <dsp:sp modelId="{D7201DF3-1C53-4AC5-80DC-0947355349F4}">
      <dsp:nvSpPr>
        <dsp:cNvPr id="0" name=""/>
        <dsp:cNvSpPr/>
      </dsp:nvSpPr>
      <dsp:spPr>
        <a:xfrm>
          <a:off x="2714461" y="1042008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 (o)  Club de Desarrollo </a:t>
          </a:r>
          <a:r>
            <a:rPr lang="es-ES" sz="1200" kern="1200" dirty="0" err="1"/>
            <a:t>Inf</a:t>
          </a:r>
          <a:r>
            <a:rPr lang="es-ES" sz="1200" kern="1200" dirty="0"/>
            <a:t>. “</a:t>
          </a:r>
          <a:r>
            <a:rPr lang="es-ES" sz="1200" kern="1200" dirty="0" err="1"/>
            <a:t>Fom</a:t>
          </a:r>
          <a:r>
            <a:rPr lang="es-ES" sz="1200" kern="1200" dirty="0"/>
            <a:t>. 114” </a:t>
          </a:r>
        </a:p>
      </dsp:txBody>
      <dsp:txXfrm>
        <a:off x="2714461" y="1042008"/>
        <a:ext cx="1249617" cy="624808"/>
      </dsp:txXfrm>
    </dsp:sp>
    <dsp:sp modelId="{48225349-8627-4D94-AC2D-B845CC1980B3}">
      <dsp:nvSpPr>
        <dsp:cNvPr id="0" name=""/>
        <dsp:cNvSpPr/>
      </dsp:nvSpPr>
      <dsp:spPr>
        <a:xfrm>
          <a:off x="3026865" y="1929237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Administrativo(a) </a:t>
          </a:r>
        </a:p>
      </dsp:txBody>
      <dsp:txXfrm>
        <a:off x="3026865" y="1929237"/>
        <a:ext cx="1249617" cy="624808"/>
      </dsp:txXfrm>
    </dsp:sp>
    <dsp:sp modelId="{00FB6A4F-1F67-44B4-AF86-C97E7F52FEE6}">
      <dsp:nvSpPr>
        <dsp:cNvPr id="0" name=""/>
        <dsp:cNvSpPr/>
      </dsp:nvSpPr>
      <dsp:spPr>
        <a:xfrm>
          <a:off x="4226498" y="1042008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 (o)  Club de Desarrollo </a:t>
          </a:r>
          <a:r>
            <a:rPr lang="es-ES" sz="1200" kern="1200" dirty="0" err="1"/>
            <a:t>Inf</a:t>
          </a:r>
          <a:r>
            <a:rPr lang="es-ES" sz="1200" kern="1200" dirty="0"/>
            <a:t>. “Laura Barragán” </a:t>
          </a:r>
        </a:p>
      </dsp:txBody>
      <dsp:txXfrm>
        <a:off x="4226498" y="1042008"/>
        <a:ext cx="1249617" cy="624808"/>
      </dsp:txXfrm>
    </dsp:sp>
    <dsp:sp modelId="{4ABA6770-B64C-49F2-90E4-9CE9A076D72D}">
      <dsp:nvSpPr>
        <dsp:cNvPr id="0" name=""/>
        <dsp:cNvSpPr/>
      </dsp:nvSpPr>
      <dsp:spPr>
        <a:xfrm>
          <a:off x="4538903" y="1929237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538903" y="1929237"/>
        <a:ext cx="1249617" cy="624808"/>
      </dsp:txXfrm>
    </dsp:sp>
    <dsp:sp modelId="{41DA17F8-F29F-49AD-9FCE-4EC1C9C1A9DC}">
      <dsp:nvSpPr>
        <dsp:cNvPr id="0" name=""/>
        <dsp:cNvSpPr/>
      </dsp:nvSpPr>
      <dsp:spPr>
        <a:xfrm>
          <a:off x="5738536" y="1042008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</a:t>
          </a:r>
          <a:r>
            <a:rPr lang="es-ES" sz="1200" kern="1200" dirty="0" err="1"/>
            <a:t>E.I</a:t>
          </a:r>
          <a:r>
            <a:rPr lang="es-ES" sz="1200" kern="1200" dirty="0"/>
            <a:t>. “Fomerrey 114” </a:t>
          </a:r>
        </a:p>
      </dsp:txBody>
      <dsp:txXfrm>
        <a:off x="5738536" y="1042008"/>
        <a:ext cx="1249617" cy="624808"/>
      </dsp:txXfrm>
    </dsp:sp>
    <dsp:sp modelId="{463A048B-CA40-40D0-9AF9-09C1A963BE11}">
      <dsp:nvSpPr>
        <dsp:cNvPr id="0" name=""/>
        <dsp:cNvSpPr/>
      </dsp:nvSpPr>
      <dsp:spPr>
        <a:xfrm>
          <a:off x="6050940" y="1929237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Educador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6050940" y="1929237"/>
        <a:ext cx="1249617" cy="624808"/>
      </dsp:txXfrm>
    </dsp:sp>
    <dsp:sp modelId="{AA34D1E4-918D-4D0A-88E0-74364C4EF852}">
      <dsp:nvSpPr>
        <dsp:cNvPr id="0" name=""/>
        <dsp:cNvSpPr/>
      </dsp:nvSpPr>
      <dsp:spPr>
        <a:xfrm>
          <a:off x="6050940" y="2816465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Niñeras (os)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    </a:t>
          </a:r>
        </a:p>
      </dsp:txBody>
      <dsp:txXfrm>
        <a:off x="6050940" y="2816465"/>
        <a:ext cx="1249617" cy="624808"/>
      </dsp:txXfrm>
    </dsp:sp>
    <dsp:sp modelId="{360B8FDD-88AD-4C78-B3A5-7AB557C52D3D}">
      <dsp:nvSpPr>
        <dsp:cNvPr id="0" name=""/>
        <dsp:cNvSpPr/>
      </dsp:nvSpPr>
      <dsp:spPr>
        <a:xfrm>
          <a:off x="6050940" y="3703694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6050940" y="3703694"/>
        <a:ext cx="1249617" cy="624808"/>
      </dsp:txXfrm>
    </dsp:sp>
    <dsp:sp modelId="{D93B747E-D555-47B5-86A3-525C271112C0}">
      <dsp:nvSpPr>
        <dsp:cNvPr id="0" name=""/>
        <dsp:cNvSpPr/>
      </dsp:nvSpPr>
      <dsp:spPr>
        <a:xfrm>
          <a:off x="6050940" y="4590922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Enfermera (o) </a:t>
          </a:r>
        </a:p>
      </dsp:txBody>
      <dsp:txXfrm>
        <a:off x="6050940" y="4590922"/>
        <a:ext cx="1249617" cy="624808"/>
      </dsp:txXfrm>
    </dsp:sp>
    <dsp:sp modelId="{7BE1B9F8-AD51-4484-9EB3-639D655D80C0}">
      <dsp:nvSpPr>
        <dsp:cNvPr id="0" name=""/>
        <dsp:cNvSpPr/>
      </dsp:nvSpPr>
      <dsp:spPr>
        <a:xfrm>
          <a:off x="7250573" y="1042008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  <a:r>
            <a:rPr lang="es-ES" sz="1200" kern="1200" dirty="0" err="1"/>
            <a:t>E.I</a:t>
          </a:r>
          <a:r>
            <a:rPr lang="es-ES" sz="1200" kern="1200" dirty="0"/>
            <a:t>. “</a:t>
          </a:r>
          <a:r>
            <a:rPr lang="es-ES" sz="1200" kern="1200" dirty="0" err="1"/>
            <a:t>Provileón</a:t>
          </a:r>
          <a:r>
            <a:rPr lang="es-ES" sz="1200" kern="1200" dirty="0"/>
            <a:t>”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7250573" y="1042008"/>
        <a:ext cx="1249617" cy="624808"/>
      </dsp:txXfrm>
    </dsp:sp>
    <dsp:sp modelId="{3AB37668-309E-42DB-9A2B-AB625A7F53EF}">
      <dsp:nvSpPr>
        <dsp:cNvPr id="0" name=""/>
        <dsp:cNvSpPr/>
      </dsp:nvSpPr>
      <dsp:spPr>
        <a:xfrm>
          <a:off x="7562978" y="1929237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Niñeras (os)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7562978" y="1929237"/>
        <a:ext cx="1249617" cy="624808"/>
      </dsp:txXfrm>
    </dsp:sp>
    <dsp:sp modelId="{3CF99946-5061-4C1B-B3A0-6202264B8CB3}">
      <dsp:nvSpPr>
        <dsp:cNvPr id="0" name=""/>
        <dsp:cNvSpPr/>
      </dsp:nvSpPr>
      <dsp:spPr>
        <a:xfrm>
          <a:off x="7562978" y="2816465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7562978" y="2816465"/>
        <a:ext cx="1249617" cy="624808"/>
      </dsp:txXfrm>
    </dsp:sp>
    <dsp:sp modelId="{A553031D-B196-451F-A7EE-8663E4DE9D4C}">
      <dsp:nvSpPr>
        <dsp:cNvPr id="0" name=""/>
        <dsp:cNvSpPr/>
      </dsp:nvSpPr>
      <dsp:spPr>
        <a:xfrm>
          <a:off x="7562978" y="3703694"/>
          <a:ext cx="1249617" cy="624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Enfermera (o) </a:t>
          </a:r>
        </a:p>
      </dsp:txBody>
      <dsp:txXfrm>
        <a:off x="7562978" y="3703694"/>
        <a:ext cx="1249617" cy="62480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D7546-AD91-4793-94AC-2D0296B3F46D}">
      <dsp:nvSpPr>
        <dsp:cNvPr id="0" name=""/>
        <dsp:cNvSpPr/>
      </dsp:nvSpPr>
      <dsp:spPr>
        <a:xfrm>
          <a:off x="3801127" y="1943683"/>
          <a:ext cx="489735" cy="91440"/>
        </a:xfrm>
        <a:custGeom>
          <a:avLst/>
          <a:gdLst/>
          <a:ahLst/>
          <a:cxnLst/>
          <a:rect l="0" t="0" r="0" b="0"/>
          <a:pathLst>
            <a:path>
              <a:moveTo>
                <a:pt x="489735" y="45720"/>
              </a:moveTo>
              <a:lnTo>
                <a:pt x="0" y="663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8BF66-2DF6-4EC6-AB00-22E30647908D}">
      <dsp:nvSpPr>
        <dsp:cNvPr id="0" name=""/>
        <dsp:cNvSpPr/>
      </dsp:nvSpPr>
      <dsp:spPr>
        <a:xfrm>
          <a:off x="4333018" y="1063827"/>
          <a:ext cx="91440" cy="870652"/>
        </a:xfrm>
        <a:custGeom>
          <a:avLst/>
          <a:gdLst/>
          <a:ahLst/>
          <a:cxnLst/>
          <a:rect l="0" t="0" r="0" b="0"/>
          <a:pathLst>
            <a:path>
              <a:moveTo>
                <a:pt x="84315" y="0"/>
              </a:moveTo>
              <a:lnTo>
                <a:pt x="84315" y="870652"/>
              </a:lnTo>
              <a:lnTo>
                <a:pt x="45720" y="8706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9F3130-6DE3-4EB2-BDF5-96135C36A1DB}">
      <dsp:nvSpPr>
        <dsp:cNvPr id="0" name=""/>
        <dsp:cNvSpPr/>
      </dsp:nvSpPr>
      <dsp:spPr>
        <a:xfrm>
          <a:off x="4417334" y="1063827"/>
          <a:ext cx="227925" cy="1564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370"/>
              </a:lnTo>
              <a:lnTo>
                <a:pt x="227925" y="15643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EF7300-2CB2-4746-9D30-9672E7FDB889}">
      <dsp:nvSpPr>
        <dsp:cNvPr id="0" name=""/>
        <dsp:cNvSpPr/>
      </dsp:nvSpPr>
      <dsp:spPr>
        <a:xfrm>
          <a:off x="4417334" y="1063827"/>
          <a:ext cx="224326" cy="364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154"/>
              </a:lnTo>
              <a:lnTo>
                <a:pt x="224326" y="36415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9E2ACF-34B4-4971-A896-29A9969922AF}">
      <dsp:nvSpPr>
        <dsp:cNvPr id="0" name=""/>
        <dsp:cNvSpPr/>
      </dsp:nvSpPr>
      <dsp:spPr>
        <a:xfrm>
          <a:off x="7840780" y="3518177"/>
          <a:ext cx="98938" cy="568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551"/>
              </a:lnTo>
              <a:lnTo>
                <a:pt x="98938" y="5685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6B1AC7-FC5A-4444-B55B-D8784B4414CD}">
      <dsp:nvSpPr>
        <dsp:cNvPr id="0" name=""/>
        <dsp:cNvSpPr/>
      </dsp:nvSpPr>
      <dsp:spPr>
        <a:xfrm>
          <a:off x="7741841" y="3518177"/>
          <a:ext cx="98938" cy="572005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572005"/>
              </a:lnTo>
              <a:lnTo>
                <a:pt x="0" y="5720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504B53-1874-49F8-9B0B-D80E8E8D5A3D}">
      <dsp:nvSpPr>
        <dsp:cNvPr id="0" name=""/>
        <dsp:cNvSpPr/>
      </dsp:nvSpPr>
      <dsp:spPr>
        <a:xfrm>
          <a:off x="4417334" y="1063827"/>
          <a:ext cx="3423446" cy="1983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4276"/>
              </a:lnTo>
              <a:lnTo>
                <a:pt x="3423446" y="1884276"/>
              </a:lnTo>
              <a:lnTo>
                <a:pt x="3423446" y="1983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C6A23-A635-49E9-A1A6-AFF90941F555}">
      <dsp:nvSpPr>
        <dsp:cNvPr id="0" name=""/>
        <dsp:cNvSpPr/>
      </dsp:nvSpPr>
      <dsp:spPr>
        <a:xfrm>
          <a:off x="5503102" y="3518177"/>
          <a:ext cx="98938" cy="1143995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1143995"/>
              </a:lnTo>
              <a:lnTo>
                <a:pt x="0" y="11439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40D970-6726-4260-8CBF-0A169C0C652B}">
      <dsp:nvSpPr>
        <dsp:cNvPr id="0" name=""/>
        <dsp:cNvSpPr/>
      </dsp:nvSpPr>
      <dsp:spPr>
        <a:xfrm>
          <a:off x="5602040" y="3518177"/>
          <a:ext cx="98938" cy="544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4276"/>
              </a:lnTo>
              <a:lnTo>
                <a:pt x="98938" y="5442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B3B19-2C51-4D2A-8DA5-F7E4DF6C78F4}">
      <dsp:nvSpPr>
        <dsp:cNvPr id="0" name=""/>
        <dsp:cNvSpPr/>
      </dsp:nvSpPr>
      <dsp:spPr>
        <a:xfrm>
          <a:off x="5503102" y="3518177"/>
          <a:ext cx="98938" cy="542142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542142"/>
              </a:lnTo>
              <a:lnTo>
                <a:pt x="0" y="5421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84F968-916B-44BB-A9F8-4F788D21783B}">
      <dsp:nvSpPr>
        <dsp:cNvPr id="0" name=""/>
        <dsp:cNvSpPr/>
      </dsp:nvSpPr>
      <dsp:spPr>
        <a:xfrm>
          <a:off x="4417334" y="1063827"/>
          <a:ext cx="1184706" cy="1983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4276"/>
              </a:lnTo>
              <a:lnTo>
                <a:pt x="1184706" y="1884276"/>
              </a:lnTo>
              <a:lnTo>
                <a:pt x="1184706" y="1983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73E98-D8AD-43F3-8470-0B200B3F5E31}">
      <dsp:nvSpPr>
        <dsp:cNvPr id="0" name=""/>
        <dsp:cNvSpPr/>
      </dsp:nvSpPr>
      <dsp:spPr>
        <a:xfrm>
          <a:off x="3321747" y="3803044"/>
          <a:ext cx="98938" cy="1771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1467"/>
              </a:lnTo>
              <a:lnTo>
                <a:pt x="98938" y="177146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135F1D-C16E-4784-A0FE-540ED0957789}">
      <dsp:nvSpPr>
        <dsp:cNvPr id="0" name=""/>
        <dsp:cNvSpPr/>
      </dsp:nvSpPr>
      <dsp:spPr>
        <a:xfrm>
          <a:off x="3222808" y="3803044"/>
          <a:ext cx="98938" cy="1771467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1771467"/>
              </a:lnTo>
              <a:lnTo>
                <a:pt x="0" y="177146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3CF28-6457-42B6-AE6B-EF87BD2F6424}">
      <dsp:nvSpPr>
        <dsp:cNvPr id="0" name=""/>
        <dsp:cNvSpPr/>
      </dsp:nvSpPr>
      <dsp:spPr>
        <a:xfrm>
          <a:off x="3321747" y="3803044"/>
          <a:ext cx="98938" cy="1102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2456"/>
              </a:lnTo>
              <a:lnTo>
                <a:pt x="98938" y="110245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5DFF5-FA01-4B0A-A494-1605256A41FC}">
      <dsp:nvSpPr>
        <dsp:cNvPr id="0" name=""/>
        <dsp:cNvSpPr/>
      </dsp:nvSpPr>
      <dsp:spPr>
        <a:xfrm>
          <a:off x="3222808" y="3803044"/>
          <a:ext cx="98938" cy="1102456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1102456"/>
              </a:lnTo>
              <a:lnTo>
                <a:pt x="0" y="110245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6295C-1CB1-43C1-85A2-00BB2F770134}">
      <dsp:nvSpPr>
        <dsp:cNvPr id="0" name=""/>
        <dsp:cNvSpPr/>
      </dsp:nvSpPr>
      <dsp:spPr>
        <a:xfrm>
          <a:off x="3321747" y="380304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444"/>
              </a:lnTo>
              <a:lnTo>
                <a:pt x="98938" y="4334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5BE2C-F81B-4429-879A-E66318A63735}">
      <dsp:nvSpPr>
        <dsp:cNvPr id="0" name=""/>
        <dsp:cNvSpPr/>
      </dsp:nvSpPr>
      <dsp:spPr>
        <a:xfrm>
          <a:off x="3222808" y="380304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433444"/>
              </a:lnTo>
              <a:lnTo>
                <a:pt x="0" y="4334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27A79-6C4C-427C-BC5F-EF807D1C7DCE}">
      <dsp:nvSpPr>
        <dsp:cNvPr id="0" name=""/>
        <dsp:cNvSpPr/>
      </dsp:nvSpPr>
      <dsp:spPr>
        <a:xfrm>
          <a:off x="3321747" y="1063827"/>
          <a:ext cx="1095586" cy="1983214"/>
        </a:xfrm>
        <a:custGeom>
          <a:avLst/>
          <a:gdLst/>
          <a:ahLst/>
          <a:cxnLst/>
          <a:rect l="0" t="0" r="0" b="0"/>
          <a:pathLst>
            <a:path>
              <a:moveTo>
                <a:pt x="1095586" y="0"/>
              </a:moveTo>
              <a:lnTo>
                <a:pt x="1095586" y="1884276"/>
              </a:lnTo>
              <a:lnTo>
                <a:pt x="0" y="1884276"/>
              </a:lnTo>
              <a:lnTo>
                <a:pt x="0" y="1983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AD474-B4A9-477E-8081-72362E2ECB83}">
      <dsp:nvSpPr>
        <dsp:cNvPr id="0" name=""/>
        <dsp:cNvSpPr/>
      </dsp:nvSpPr>
      <dsp:spPr>
        <a:xfrm>
          <a:off x="996667" y="3518177"/>
          <a:ext cx="100191" cy="1173333"/>
        </a:xfrm>
        <a:custGeom>
          <a:avLst/>
          <a:gdLst/>
          <a:ahLst/>
          <a:cxnLst/>
          <a:rect l="0" t="0" r="0" b="0"/>
          <a:pathLst>
            <a:path>
              <a:moveTo>
                <a:pt x="100191" y="0"/>
              </a:moveTo>
              <a:lnTo>
                <a:pt x="100191" y="1173333"/>
              </a:lnTo>
              <a:lnTo>
                <a:pt x="0" y="11733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4E5DB-977C-4884-BB9F-483C5EF75588}">
      <dsp:nvSpPr>
        <dsp:cNvPr id="0" name=""/>
        <dsp:cNvSpPr/>
      </dsp:nvSpPr>
      <dsp:spPr>
        <a:xfrm>
          <a:off x="1096859" y="3518177"/>
          <a:ext cx="98938" cy="593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573"/>
              </a:lnTo>
              <a:lnTo>
                <a:pt x="98938" y="5935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4E09F-9DC1-4687-8E2F-7A4025A118E8}">
      <dsp:nvSpPr>
        <dsp:cNvPr id="0" name=""/>
        <dsp:cNvSpPr/>
      </dsp:nvSpPr>
      <dsp:spPr>
        <a:xfrm>
          <a:off x="997920" y="3518177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433444"/>
              </a:lnTo>
              <a:lnTo>
                <a:pt x="0" y="4334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6587EE-A96F-469D-B8BF-C43BBF905484}">
      <dsp:nvSpPr>
        <dsp:cNvPr id="0" name=""/>
        <dsp:cNvSpPr/>
      </dsp:nvSpPr>
      <dsp:spPr>
        <a:xfrm>
          <a:off x="1096859" y="1063827"/>
          <a:ext cx="3320475" cy="1983214"/>
        </a:xfrm>
        <a:custGeom>
          <a:avLst/>
          <a:gdLst/>
          <a:ahLst/>
          <a:cxnLst/>
          <a:rect l="0" t="0" r="0" b="0"/>
          <a:pathLst>
            <a:path>
              <a:moveTo>
                <a:pt x="3320475" y="0"/>
              </a:moveTo>
              <a:lnTo>
                <a:pt x="3320475" y="1884276"/>
              </a:lnTo>
              <a:lnTo>
                <a:pt x="0" y="1884276"/>
              </a:lnTo>
              <a:lnTo>
                <a:pt x="0" y="1983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092DF-84BD-4C59-9256-84EE52CBA786}">
      <dsp:nvSpPr>
        <dsp:cNvPr id="0" name=""/>
        <dsp:cNvSpPr/>
      </dsp:nvSpPr>
      <dsp:spPr>
        <a:xfrm>
          <a:off x="3502201" y="415828"/>
          <a:ext cx="1830265" cy="647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Defensor (a) Municipal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3502201" y="415828"/>
        <a:ext cx="1830265" cy="647999"/>
      </dsp:txXfrm>
    </dsp:sp>
    <dsp:sp modelId="{AF119CF0-1522-426A-A82A-F0F27ACE9AC6}">
      <dsp:nvSpPr>
        <dsp:cNvPr id="0" name=""/>
        <dsp:cNvSpPr/>
      </dsp:nvSpPr>
      <dsp:spPr>
        <a:xfrm>
          <a:off x="296494" y="3047042"/>
          <a:ext cx="1600728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Abogado (a) Defensoría Poniente CBF No. 1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296494" y="3047042"/>
        <a:ext cx="1600728" cy="471135"/>
      </dsp:txXfrm>
    </dsp:sp>
    <dsp:sp modelId="{363F40E6-36C6-4D03-A3B5-C558B3A1B0E6}">
      <dsp:nvSpPr>
        <dsp:cNvPr id="0" name=""/>
        <dsp:cNvSpPr/>
      </dsp:nvSpPr>
      <dsp:spPr>
        <a:xfrm>
          <a:off x="55650" y="3716054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Psicólogo(a)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55650" y="3716054"/>
        <a:ext cx="942270" cy="471135"/>
      </dsp:txXfrm>
    </dsp:sp>
    <dsp:sp modelId="{3602F1CC-493B-4EED-B9F3-70F35CFF72CF}">
      <dsp:nvSpPr>
        <dsp:cNvPr id="0" name=""/>
        <dsp:cNvSpPr/>
      </dsp:nvSpPr>
      <dsp:spPr>
        <a:xfrm>
          <a:off x="1195797" y="3716054"/>
          <a:ext cx="942270" cy="7913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Trabajadores (as) Social   </a:t>
          </a:r>
        </a:p>
      </dsp:txBody>
      <dsp:txXfrm>
        <a:off x="1195797" y="3716054"/>
        <a:ext cx="942270" cy="791393"/>
      </dsp:txXfrm>
    </dsp:sp>
    <dsp:sp modelId="{73FB029C-66ED-4098-ABDC-EBFB9A684E33}">
      <dsp:nvSpPr>
        <dsp:cNvPr id="0" name=""/>
        <dsp:cNvSpPr/>
      </dsp:nvSpPr>
      <dsp:spPr>
        <a:xfrm>
          <a:off x="54397" y="4455943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</dsp:txBody>
      <dsp:txXfrm>
        <a:off x="54397" y="4455943"/>
        <a:ext cx="942270" cy="471135"/>
      </dsp:txXfrm>
    </dsp:sp>
    <dsp:sp modelId="{D422ED47-56EE-4B1F-904C-38CEA8B5B62E}">
      <dsp:nvSpPr>
        <dsp:cNvPr id="0" name=""/>
        <dsp:cNvSpPr/>
      </dsp:nvSpPr>
      <dsp:spPr>
        <a:xfrm>
          <a:off x="2625371" y="3047042"/>
          <a:ext cx="1392750" cy="75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Abogado (a) Defensoría Norte Valle Verde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625371" y="3047042"/>
        <a:ext cx="1392750" cy="756002"/>
      </dsp:txXfrm>
    </dsp:sp>
    <dsp:sp modelId="{3192CB86-DABE-464D-9AC3-3D307644BDC8}">
      <dsp:nvSpPr>
        <dsp:cNvPr id="0" name=""/>
        <dsp:cNvSpPr/>
      </dsp:nvSpPr>
      <dsp:spPr>
        <a:xfrm>
          <a:off x="2280538" y="400092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Psicólogos(as)   </a:t>
          </a:r>
        </a:p>
      </dsp:txBody>
      <dsp:txXfrm>
        <a:off x="2280538" y="4000921"/>
        <a:ext cx="942270" cy="471135"/>
      </dsp:txXfrm>
    </dsp:sp>
    <dsp:sp modelId="{1FF5EA61-080E-4921-960D-AEE8FECA3C1D}">
      <dsp:nvSpPr>
        <dsp:cNvPr id="0" name=""/>
        <dsp:cNvSpPr/>
      </dsp:nvSpPr>
      <dsp:spPr>
        <a:xfrm>
          <a:off x="3420685" y="400092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Supervisor (a) </a:t>
          </a:r>
        </a:p>
      </dsp:txBody>
      <dsp:txXfrm>
        <a:off x="3420685" y="4000921"/>
        <a:ext cx="942270" cy="471135"/>
      </dsp:txXfrm>
    </dsp:sp>
    <dsp:sp modelId="{FF46F94A-699F-4BDE-9426-92FD5E65EC49}">
      <dsp:nvSpPr>
        <dsp:cNvPr id="0" name=""/>
        <dsp:cNvSpPr/>
      </dsp:nvSpPr>
      <dsp:spPr>
        <a:xfrm>
          <a:off x="2280538" y="4669932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Trabajador (a) Social </a:t>
          </a:r>
        </a:p>
      </dsp:txBody>
      <dsp:txXfrm>
        <a:off x="2280538" y="4669932"/>
        <a:ext cx="942270" cy="471135"/>
      </dsp:txXfrm>
    </dsp:sp>
    <dsp:sp modelId="{623D1106-D648-43D7-9294-8F72522568B1}">
      <dsp:nvSpPr>
        <dsp:cNvPr id="0" name=""/>
        <dsp:cNvSpPr/>
      </dsp:nvSpPr>
      <dsp:spPr>
        <a:xfrm>
          <a:off x="3420685" y="4669932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</dsp:txBody>
      <dsp:txXfrm>
        <a:off x="3420685" y="4669932"/>
        <a:ext cx="942270" cy="471135"/>
      </dsp:txXfrm>
    </dsp:sp>
    <dsp:sp modelId="{27238838-216E-45DA-BE83-364567F820B8}">
      <dsp:nvSpPr>
        <dsp:cNvPr id="0" name=""/>
        <dsp:cNvSpPr/>
      </dsp:nvSpPr>
      <dsp:spPr>
        <a:xfrm>
          <a:off x="2280538" y="5338944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Auxiliares    </a:t>
          </a:r>
        </a:p>
      </dsp:txBody>
      <dsp:txXfrm>
        <a:off x="2280538" y="5338944"/>
        <a:ext cx="942270" cy="471135"/>
      </dsp:txXfrm>
    </dsp:sp>
    <dsp:sp modelId="{AC2BE87D-ECAB-44B2-8503-C52DB9E6261A}">
      <dsp:nvSpPr>
        <dsp:cNvPr id="0" name=""/>
        <dsp:cNvSpPr/>
      </dsp:nvSpPr>
      <dsp:spPr>
        <a:xfrm>
          <a:off x="3420685" y="5338944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Chofer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420685" y="5338944"/>
        <a:ext cx="942270" cy="471135"/>
      </dsp:txXfrm>
    </dsp:sp>
    <dsp:sp modelId="{295D7B53-1FAF-4443-B9B2-E298AF93930E}">
      <dsp:nvSpPr>
        <dsp:cNvPr id="0" name=""/>
        <dsp:cNvSpPr/>
      </dsp:nvSpPr>
      <dsp:spPr>
        <a:xfrm>
          <a:off x="5026954" y="3047042"/>
          <a:ext cx="1150172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Abogado (a) Defensoría Centro </a:t>
          </a:r>
        </a:p>
      </dsp:txBody>
      <dsp:txXfrm>
        <a:off x="5026954" y="3047042"/>
        <a:ext cx="1150172" cy="471135"/>
      </dsp:txXfrm>
    </dsp:sp>
    <dsp:sp modelId="{49C4FB6A-635B-4EE5-9AEF-A90C22DCD2FC}">
      <dsp:nvSpPr>
        <dsp:cNvPr id="0" name=""/>
        <dsp:cNvSpPr/>
      </dsp:nvSpPr>
      <dsp:spPr>
        <a:xfrm>
          <a:off x="4560832" y="3799190"/>
          <a:ext cx="942270" cy="522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Psicólogo (a)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</a:t>
          </a:r>
        </a:p>
      </dsp:txBody>
      <dsp:txXfrm>
        <a:off x="4560832" y="3799190"/>
        <a:ext cx="942270" cy="522257"/>
      </dsp:txXfrm>
    </dsp:sp>
    <dsp:sp modelId="{FEE770D9-6FB2-4E9F-9D21-7A10601682FE}">
      <dsp:nvSpPr>
        <dsp:cNvPr id="0" name=""/>
        <dsp:cNvSpPr/>
      </dsp:nvSpPr>
      <dsp:spPr>
        <a:xfrm>
          <a:off x="5700979" y="3688341"/>
          <a:ext cx="942270" cy="7482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Trabajadores (as) Social   </a:t>
          </a:r>
        </a:p>
      </dsp:txBody>
      <dsp:txXfrm>
        <a:off x="5700979" y="3688341"/>
        <a:ext cx="942270" cy="748223"/>
      </dsp:txXfrm>
    </dsp:sp>
    <dsp:sp modelId="{C8002CE7-2EFB-4F8B-A7DF-17A9D6B64319}">
      <dsp:nvSpPr>
        <dsp:cNvPr id="0" name=""/>
        <dsp:cNvSpPr/>
      </dsp:nvSpPr>
      <dsp:spPr>
        <a:xfrm>
          <a:off x="4560832" y="4426605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</dsp:txBody>
      <dsp:txXfrm>
        <a:off x="4560832" y="4426605"/>
        <a:ext cx="942270" cy="471135"/>
      </dsp:txXfrm>
    </dsp:sp>
    <dsp:sp modelId="{A6701F0B-B4DD-4568-872B-1B47D60B1AEA}">
      <dsp:nvSpPr>
        <dsp:cNvPr id="0" name=""/>
        <dsp:cNvSpPr/>
      </dsp:nvSpPr>
      <dsp:spPr>
        <a:xfrm>
          <a:off x="7129536" y="3047042"/>
          <a:ext cx="1422488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Defensoría Sur Canoas </a:t>
          </a:r>
        </a:p>
      </dsp:txBody>
      <dsp:txXfrm>
        <a:off x="7129536" y="3047042"/>
        <a:ext cx="1422488" cy="471135"/>
      </dsp:txXfrm>
    </dsp:sp>
    <dsp:sp modelId="{D88FFE20-C3EC-454D-9778-6BC623B10877}">
      <dsp:nvSpPr>
        <dsp:cNvPr id="0" name=""/>
        <dsp:cNvSpPr/>
      </dsp:nvSpPr>
      <dsp:spPr>
        <a:xfrm>
          <a:off x="6799571" y="3854614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</dsp:txBody>
      <dsp:txXfrm>
        <a:off x="6799571" y="3854614"/>
        <a:ext cx="942270" cy="471135"/>
      </dsp:txXfrm>
    </dsp:sp>
    <dsp:sp modelId="{688988E9-4221-4E71-8709-826CCBA20782}">
      <dsp:nvSpPr>
        <dsp:cNvPr id="0" name=""/>
        <dsp:cNvSpPr/>
      </dsp:nvSpPr>
      <dsp:spPr>
        <a:xfrm>
          <a:off x="7939718" y="3716054"/>
          <a:ext cx="942270" cy="7413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Trabajadores (as) Social   </a:t>
          </a:r>
        </a:p>
      </dsp:txBody>
      <dsp:txXfrm>
        <a:off x="7939718" y="3716054"/>
        <a:ext cx="942270" cy="741349"/>
      </dsp:txXfrm>
    </dsp:sp>
    <dsp:sp modelId="{956ADE31-0F40-4347-A7D3-85ED9123601D}">
      <dsp:nvSpPr>
        <dsp:cNvPr id="0" name=""/>
        <dsp:cNvSpPr/>
      </dsp:nvSpPr>
      <dsp:spPr>
        <a:xfrm>
          <a:off x="4641660" y="1229982"/>
          <a:ext cx="942270" cy="395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</dsp:txBody>
      <dsp:txXfrm>
        <a:off x="4641660" y="1229982"/>
        <a:ext cx="942270" cy="395998"/>
      </dsp:txXfrm>
    </dsp:sp>
    <dsp:sp modelId="{6AEB9762-150D-4DBF-B827-2971AA525419}">
      <dsp:nvSpPr>
        <dsp:cNvPr id="0" name=""/>
        <dsp:cNvSpPr/>
      </dsp:nvSpPr>
      <dsp:spPr>
        <a:xfrm>
          <a:off x="4645259" y="239263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</dsp:txBody>
      <dsp:txXfrm>
        <a:off x="4645259" y="2392631"/>
        <a:ext cx="942270" cy="471135"/>
      </dsp:txXfrm>
    </dsp:sp>
    <dsp:sp modelId="{D8082302-0AF3-42B7-92FD-02E21B773385}">
      <dsp:nvSpPr>
        <dsp:cNvPr id="0" name=""/>
        <dsp:cNvSpPr/>
      </dsp:nvSpPr>
      <dsp:spPr>
        <a:xfrm>
          <a:off x="4202986" y="1879557"/>
          <a:ext cx="175752" cy="109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202986" y="1879557"/>
        <a:ext cx="175752" cy="109845"/>
      </dsp:txXfrm>
    </dsp:sp>
    <dsp:sp modelId="{5B5F013F-8081-420C-A03C-A1B2C12D51E7}">
      <dsp:nvSpPr>
        <dsp:cNvPr id="0" name=""/>
        <dsp:cNvSpPr/>
      </dsp:nvSpPr>
      <dsp:spPr>
        <a:xfrm>
          <a:off x="3801127" y="1774454"/>
          <a:ext cx="1223999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Responsable Área </a:t>
          </a:r>
        </a:p>
      </dsp:txBody>
      <dsp:txXfrm>
        <a:off x="3801127" y="1774454"/>
        <a:ext cx="1223999" cy="47113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4D63FF-7E03-4F8D-9779-E93AEFAEFCBD}">
      <dsp:nvSpPr>
        <dsp:cNvPr id="0" name=""/>
        <dsp:cNvSpPr/>
      </dsp:nvSpPr>
      <dsp:spPr>
        <a:xfrm>
          <a:off x="4034447" y="1769708"/>
          <a:ext cx="149624" cy="3049066"/>
        </a:xfrm>
        <a:custGeom>
          <a:avLst/>
          <a:gdLst/>
          <a:ahLst/>
          <a:cxnLst/>
          <a:rect l="0" t="0" r="0" b="0"/>
          <a:pathLst>
            <a:path>
              <a:moveTo>
                <a:pt x="149624" y="0"/>
              </a:moveTo>
              <a:lnTo>
                <a:pt x="149624" y="3049066"/>
              </a:lnTo>
              <a:lnTo>
                <a:pt x="0" y="3049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1D1F4-3C9E-4A63-8C3A-C956A3C048C6}">
      <dsp:nvSpPr>
        <dsp:cNvPr id="0" name=""/>
        <dsp:cNvSpPr/>
      </dsp:nvSpPr>
      <dsp:spPr>
        <a:xfrm>
          <a:off x="4184072" y="1769708"/>
          <a:ext cx="149624" cy="2236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6434"/>
              </a:lnTo>
              <a:lnTo>
                <a:pt x="149624" y="22364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DC66D-512B-463E-9A6A-51C1501BB941}">
      <dsp:nvSpPr>
        <dsp:cNvPr id="0" name=""/>
        <dsp:cNvSpPr/>
      </dsp:nvSpPr>
      <dsp:spPr>
        <a:xfrm>
          <a:off x="4034447" y="1769708"/>
          <a:ext cx="149624" cy="2236434"/>
        </a:xfrm>
        <a:custGeom>
          <a:avLst/>
          <a:gdLst/>
          <a:ahLst/>
          <a:cxnLst/>
          <a:rect l="0" t="0" r="0" b="0"/>
          <a:pathLst>
            <a:path>
              <a:moveTo>
                <a:pt x="149624" y="0"/>
              </a:moveTo>
              <a:lnTo>
                <a:pt x="149624" y="2236434"/>
              </a:lnTo>
              <a:lnTo>
                <a:pt x="0" y="22364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BFCA-A1C1-4EDA-8EC8-0013200FC8F8}">
      <dsp:nvSpPr>
        <dsp:cNvPr id="0" name=""/>
        <dsp:cNvSpPr/>
      </dsp:nvSpPr>
      <dsp:spPr>
        <a:xfrm>
          <a:off x="4184072" y="1769708"/>
          <a:ext cx="149624" cy="1392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2245"/>
              </a:lnTo>
              <a:lnTo>
                <a:pt x="149624" y="13922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55C18-5E49-4C98-835F-E0AA9EDD7E84}">
      <dsp:nvSpPr>
        <dsp:cNvPr id="0" name=""/>
        <dsp:cNvSpPr/>
      </dsp:nvSpPr>
      <dsp:spPr>
        <a:xfrm>
          <a:off x="4034447" y="1769708"/>
          <a:ext cx="149624" cy="1392245"/>
        </a:xfrm>
        <a:custGeom>
          <a:avLst/>
          <a:gdLst/>
          <a:ahLst/>
          <a:cxnLst/>
          <a:rect l="0" t="0" r="0" b="0"/>
          <a:pathLst>
            <a:path>
              <a:moveTo>
                <a:pt x="149624" y="0"/>
              </a:moveTo>
              <a:lnTo>
                <a:pt x="149624" y="1392245"/>
              </a:lnTo>
              <a:lnTo>
                <a:pt x="0" y="13922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F31F0A-7EF8-4F14-A52A-4A4CADF1AFB9}">
      <dsp:nvSpPr>
        <dsp:cNvPr id="0" name=""/>
        <dsp:cNvSpPr/>
      </dsp:nvSpPr>
      <dsp:spPr>
        <a:xfrm>
          <a:off x="4184072" y="1769708"/>
          <a:ext cx="149624" cy="578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117"/>
              </a:lnTo>
              <a:lnTo>
                <a:pt x="149624" y="5781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ACECCA-588C-481F-A6A3-1DD7BBF165BE}">
      <dsp:nvSpPr>
        <dsp:cNvPr id="0" name=""/>
        <dsp:cNvSpPr/>
      </dsp:nvSpPr>
      <dsp:spPr>
        <a:xfrm>
          <a:off x="4034447" y="1769708"/>
          <a:ext cx="149624" cy="578117"/>
        </a:xfrm>
        <a:custGeom>
          <a:avLst/>
          <a:gdLst/>
          <a:ahLst/>
          <a:cxnLst/>
          <a:rect l="0" t="0" r="0" b="0"/>
          <a:pathLst>
            <a:path>
              <a:moveTo>
                <a:pt x="149624" y="0"/>
              </a:moveTo>
              <a:lnTo>
                <a:pt x="149624" y="578117"/>
              </a:lnTo>
              <a:lnTo>
                <a:pt x="0" y="5781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90D0E-9F9D-4D16-8B8D-DCEB9D2A3939}">
      <dsp:nvSpPr>
        <dsp:cNvPr id="0" name=""/>
        <dsp:cNvSpPr/>
      </dsp:nvSpPr>
      <dsp:spPr>
        <a:xfrm>
          <a:off x="4138352" y="829389"/>
          <a:ext cx="91440" cy="2278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8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C7CB9-9E8C-4930-82B7-3F7D11A85D7B}">
      <dsp:nvSpPr>
        <dsp:cNvPr id="0" name=""/>
        <dsp:cNvSpPr/>
      </dsp:nvSpPr>
      <dsp:spPr>
        <a:xfrm>
          <a:off x="2402814" y="116892"/>
          <a:ext cx="3562516" cy="712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Director (a) de Atención e Inclusión a Personas con Discapacidad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402814" y="116892"/>
        <a:ext cx="3562516" cy="712497"/>
      </dsp:txXfrm>
    </dsp:sp>
    <dsp:sp modelId="{DD502FC1-3888-42E7-9012-18511245EA0E}">
      <dsp:nvSpPr>
        <dsp:cNvPr id="0" name=""/>
        <dsp:cNvSpPr/>
      </dsp:nvSpPr>
      <dsp:spPr>
        <a:xfrm>
          <a:off x="3164965" y="1057211"/>
          <a:ext cx="2038213" cy="712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de Atención a Personas con Discapacidad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164965" y="1057211"/>
        <a:ext cx="2038213" cy="712497"/>
      </dsp:txXfrm>
    </dsp:sp>
    <dsp:sp modelId="{BE92D2C3-CA5A-447A-BABD-DBB27EDC935E}">
      <dsp:nvSpPr>
        <dsp:cNvPr id="0" name=""/>
        <dsp:cNvSpPr/>
      </dsp:nvSpPr>
      <dsp:spPr>
        <a:xfrm>
          <a:off x="952068" y="2026101"/>
          <a:ext cx="3082379" cy="643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Jefe(a) de Inclusión Plena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952068" y="2026101"/>
        <a:ext cx="3082379" cy="643449"/>
      </dsp:txXfrm>
    </dsp:sp>
    <dsp:sp modelId="{F9D880F7-F5A4-42B7-8DDE-F84D06A72B64}">
      <dsp:nvSpPr>
        <dsp:cNvPr id="0" name=""/>
        <dsp:cNvSpPr/>
      </dsp:nvSpPr>
      <dsp:spPr>
        <a:xfrm>
          <a:off x="4333697" y="2026101"/>
          <a:ext cx="3082379" cy="643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Atención Médica y Rehabilitación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333697" y="2026101"/>
        <a:ext cx="3082379" cy="643449"/>
      </dsp:txXfrm>
    </dsp:sp>
    <dsp:sp modelId="{57A3315F-5E17-467E-83F0-70B3D3A7EA21}">
      <dsp:nvSpPr>
        <dsp:cNvPr id="0" name=""/>
        <dsp:cNvSpPr/>
      </dsp:nvSpPr>
      <dsp:spPr>
        <a:xfrm>
          <a:off x="952068" y="2840229"/>
          <a:ext cx="3082379" cy="643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Administración Clínica de Autismo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952068" y="2840229"/>
        <a:ext cx="3082379" cy="643449"/>
      </dsp:txXfrm>
    </dsp:sp>
    <dsp:sp modelId="{5B37A1DB-1371-4AB5-AA99-7D7F486AE5E2}">
      <dsp:nvSpPr>
        <dsp:cNvPr id="0" name=""/>
        <dsp:cNvSpPr/>
      </dsp:nvSpPr>
      <dsp:spPr>
        <a:xfrm>
          <a:off x="4333697" y="2840229"/>
          <a:ext cx="3082379" cy="643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de Psicología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333697" y="2840229"/>
        <a:ext cx="3082379" cy="643449"/>
      </dsp:txXfrm>
    </dsp:sp>
    <dsp:sp modelId="{1A35EB8C-B89B-4C0F-84E3-74ED05717EB6}">
      <dsp:nvSpPr>
        <dsp:cNvPr id="0" name=""/>
        <dsp:cNvSpPr/>
      </dsp:nvSpPr>
      <dsp:spPr>
        <a:xfrm>
          <a:off x="952068" y="3684418"/>
          <a:ext cx="3082379" cy="643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Programa de Autismo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952068" y="3684418"/>
        <a:ext cx="3082379" cy="643449"/>
      </dsp:txXfrm>
    </dsp:sp>
    <dsp:sp modelId="{CA1D2833-F405-4F55-AF42-EEB88051AAC4}">
      <dsp:nvSpPr>
        <dsp:cNvPr id="0" name=""/>
        <dsp:cNvSpPr/>
      </dsp:nvSpPr>
      <dsp:spPr>
        <a:xfrm>
          <a:off x="4333697" y="3684418"/>
          <a:ext cx="3082379" cy="643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del Centro de Desarrollo Integral (CEDI)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333697" y="3684418"/>
        <a:ext cx="3082379" cy="643449"/>
      </dsp:txXfrm>
    </dsp:sp>
    <dsp:sp modelId="{7219EADA-3CAE-4D1A-8685-D34544CD977B}">
      <dsp:nvSpPr>
        <dsp:cNvPr id="0" name=""/>
        <dsp:cNvSpPr/>
      </dsp:nvSpPr>
      <dsp:spPr>
        <a:xfrm>
          <a:off x="952068" y="4497050"/>
          <a:ext cx="3082379" cy="643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Responsable Área de Guardería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952068" y="4497050"/>
        <a:ext cx="3082379" cy="64344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CF346-1A27-4E63-9263-9615C3E9172A}">
      <dsp:nvSpPr>
        <dsp:cNvPr id="0" name=""/>
        <dsp:cNvSpPr/>
      </dsp:nvSpPr>
      <dsp:spPr>
        <a:xfrm>
          <a:off x="7107396" y="2828166"/>
          <a:ext cx="122982" cy="1656724"/>
        </a:xfrm>
        <a:custGeom>
          <a:avLst/>
          <a:gdLst/>
          <a:ahLst/>
          <a:cxnLst/>
          <a:rect l="0" t="0" r="0" b="0"/>
          <a:pathLst>
            <a:path>
              <a:moveTo>
                <a:pt x="122982" y="0"/>
              </a:moveTo>
              <a:lnTo>
                <a:pt x="122982" y="1656724"/>
              </a:lnTo>
              <a:lnTo>
                <a:pt x="0" y="16567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EAB5D-2397-4160-B971-DAE7213B3A87}">
      <dsp:nvSpPr>
        <dsp:cNvPr id="0" name=""/>
        <dsp:cNvSpPr/>
      </dsp:nvSpPr>
      <dsp:spPr>
        <a:xfrm>
          <a:off x="7230379" y="2828166"/>
          <a:ext cx="122982" cy="538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781"/>
              </a:lnTo>
              <a:lnTo>
                <a:pt x="122982" y="5387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1D2B5-0F13-460A-846F-13658D38E056}">
      <dsp:nvSpPr>
        <dsp:cNvPr id="0" name=""/>
        <dsp:cNvSpPr/>
      </dsp:nvSpPr>
      <dsp:spPr>
        <a:xfrm>
          <a:off x="7107396" y="2828166"/>
          <a:ext cx="122982" cy="681954"/>
        </a:xfrm>
        <a:custGeom>
          <a:avLst/>
          <a:gdLst/>
          <a:ahLst/>
          <a:cxnLst/>
          <a:rect l="0" t="0" r="0" b="0"/>
          <a:pathLst>
            <a:path>
              <a:moveTo>
                <a:pt x="122982" y="0"/>
              </a:moveTo>
              <a:lnTo>
                <a:pt x="122982" y="681954"/>
              </a:lnTo>
              <a:lnTo>
                <a:pt x="0" y="6819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D0CD-263E-4925-AC43-EB3D53690D45}">
      <dsp:nvSpPr>
        <dsp:cNvPr id="0" name=""/>
        <dsp:cNvSpPr/>
      </dsp:nvSpPr>
      <dsp:spPr>
        <a:xfrm>
          <a:off x="4210475" y="1595920"/>
          <a:ext cx="3019903" cy="646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631"/>
              </a:lnTo>
              <a:lnTo>
                <a:pt x="3019903" y="523631"/>
              </a:lnTo>
              <a:lnTo>
                <a:pt x="3019903" y="6466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78451-0BF2-4230-81AA-8E2B0D643F19}">
      <dsp:nvSpPr>
        <dsp:cNvPr id="0" name=""/>
        <dsp:cNvSpPr/>
      </dsp:nvSpPr>
      <dsp:spPr>
        <a:xfrm>
          <a:off x="4098370" y="2828166"/>
          <a:ext cx="109290" cy="1370379"/>
        </a:xfrm>
        <a:custGeom>
          <a:avLst/>
          <a:gdLst/>
          <a:ahLst/>
          <a:cxnLst/>
          <a:rect l="0" t="0" r="0" b="0"/>
          <a:pathLst>
            <a:path>
              <a:moveTo>
                <a:pt x="109290" y="0"/>
              </a:moveTo>
              <a:lnTo>
                <a:pt x="109290" y="1370379"/>
              </a:lnTo>
              <a:lnTo>
                <a:pt x="0" y="13703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C790F-500E-4B29-B390-E59ACA57CFAC}">
      <dsp:nvSpPr>
        <dsp:cNvPr id="0" name=""/>
        <dsp:cNvSpPr/>
      </dsp:nvSpPr>
      <dsp:spPr>
        <a:xfrm>
          <a:off x="4207661" y="2828166"/>
          <a:ext cx="206470" cy="538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781"/>
              </a:lnTo>
              <a:lnTo>
                <a:pt x="206470" y="5387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AC832-2ED5-444D-A86B-ED3E1F5CC0B9}">
      <dsp:nvSpPr>
        <dsp:cNvPr id="0" name=""/>
        <dsp:cNvSpPr/>
      </dsp:nvSpPr>
      <dsp:spPr>
        <a:xfrm>
          <a:off x="4112063" y="2828166"/>
          <a:ext cx="95598" cy="538781"/>
        </a:xfrm>
        <a:custGeom>
          <a:avLst/>
          <a:gdLst/>
          <a:ahLst/>
          <a:cxnLst/>
          <a:rect l="0" t="0" r="0" b="0"/>
          <a:pathLst>
            <a:path>
              <a:moveTo>
                <a:pt x="95598" y="0"/>
              </a:moveTo>
              <a:lnTo>
                <a:pt x="95598" y="538781"/>
              </a:lnTo>
              <a:lnTo>
                <a:pt x="0" y="5387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4E0FC-5D5B-499D-85EA-B4C08DA84912}">
      <dsp:nvSpPr>
        <dsp:cNvPr id="0" name=""/>
        <dsp:cNvSpPr/>
      </dsp:nvSpPr>
      <dsp:spPr>
        <a:xfrm>
          <a:off x="4161941" y="1595920"/>
          <a:ext cx="91440" cy="646614"/>
        </a:xfrm>
        <a:custGeom>
          <a:avLst/>
          <a:gdLst/>
          <a:ahLst/>
          <a:cxnLst/>
          <a:rect l="0" t="0" r="0" b="0"/>
          <a:pathLst>
            <a:path>
              <a:moveTo>
                <a:pt x="48533" y="0"/>
              </a:moveTo>
              <a:lnTo>
                <a:pt x="48533" y="523631"/>
              </a:lnTo>
              <a:lnTo>
                <a:pt x="45720" y="523631"/>
              </a:lnTo>
              <a:lnTo>
                <a:pt x="45720" y="6466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E4A9E-01BE-4F4D-BD31-DD9D5A76F48C}">
      <dsp:nvSpPr>
        <dsp:cNvPr id="0" name=""/>
        <dsp:cNvSpPr/>
      </dsp:nvSpPr>
      <dsp:spPr>
        <a:xfrm>
          <a:off x="1404029" y="2828166"/>
          <a:ext cx="122982" cy="1533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3782"/>
              </a:lnTo>
              <a:lnTo>
                <a:pt x="122982" y="15337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52A57-6CF3-42FF-B740-18A4453098A0}">
      <dsp:nvSpPr>
        <dsp:cNvPr id="0" name=""/>
        <dsp:cNvSpPr/>
      </dsp:nvSpPr>
      <dsp:spPr>
        <a:xfrm>
          <a:off x="1281046" y="2828166"/>
          <a:ext cx="122982" cy="1533782"/>
        </a:xfrm>
        <a:custGeom>
          <a:avLst/>
          <a:gdLst/>
          <a:ahLst/>
          <a:cxnLst/>
          <a:rect l="0" t="0" r="0" b="0"/>
          <a:pathLst>
            <a:path>
              <a:moveTo>
                <a:pt x="122982" y="0"/>
              </a:moveTo>
              <a:lnTo>
                <a:pt x="122982" y="1533782"/>
              </a:lnTo>
              <a:lnTo>
                <a:pt x="0" y="15337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4A8AEE-9F99-42BE-AADB-DB55E24336CA}">
      <dsp:nvSpPr>
        <dsp:cNvPr id="0" name=""/>
        <dsp:cNvSpPr/>
      </dsp:nvSpPr>
      <dsp:spPr>
        <a:xfrm>
          <a:off x="1404029" y="2828166"/>
          <a:ext cx="122982" cy="538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781"/>
              </a:lnTo>
              <a:lnTo>
                <a:pt x="122982" y="5387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6DF4F1-BC26-45A4-9F3E-EFD2E0102F68}">
      <dsp:nvSpPr>
        <dsp:cNvPr id="0" name=""/>
        <dsp:cNvSpPr/>
      </dsp:nvSpPr>
      <dsp:spPr>
        <a:xfrm>
          <a:off x="1281046" y="2828166"/>
          <a:ext cx="122982" cy="538330"/>
        </a:xfrm>
        <a:custGeom>
          <a:avLst/>
          <a:gdLst/>
          <a:ahLst/>
          <a:cxnLst/>
          <a:rect l="0" t="0" r="0" b="0"/>
          <a:pathLst>
            <a:path>
              <a:moveTo>
                <a:pt x="122982" y="0"/>
              </a:moveTo>
              <a:lnTo>
                <a:pt x="122982" y="538330"/>
              </a:lnTo>
              <a:lnTo>
                <a:pt x="0" y="5383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8C157-AF97-4B49-8E54-39CBFD0BB965}">
      <dsp:nvSpPr>
        <dsp:cNvPr id="0" name=""/>
        <dsp:cNvSpPr/>
      </dsp:nvSpPr>
      <dsp:spPr>
        <a:xfrm>
          <a:off x="1404029" y="1595920"/>
          <a:ext cx="2806446" cy="646614"/>
        </a:xfrm>
        <a:custGeom>
          <a:avLst/>
          <a:gdLst/>
          <a:ahLst/>
          <a:cxnLst/>
          <a:rect l="0" t="0" r="0" b="0"/>
          <a:pathLst>
            <a:path>
              <a:moveTo>
                <a:pt x="2806446" y="0"/>
              </a:moveTo>
              <a:lnTo>
                <a:pt x="2806446" y="523631"/>
              </a:lnTo>
              <a:lnTo>
                <a:pt x="0" y="523631"/>
              </a:lnTo>
              <a:lnTo>
                <a:pt x="0" y="6466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CE6B9-A6F3-4A16-9599-494E27E5D9F8}">
      <dsp:nvSpPr>
        <dsp:cNvPr id="0" name=""/>
        <dsp:cNvSpPr/>
      </dsp:nvSpPr>
      <dsp:spPr>
        <a:xfrm>
          <a:off x="3080123" y="929248"/>
          <a:ext cx="2260704" cy="6666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de Atención a Personas con Discapacidad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080123" y="929248"/>
        <a:ext cx="2260704" cy="666672"/>
      </dsp:txXfrm>
    </dsp:sp>
    <dsp:sp modelId="{C5021E4C-F4A3-4287-B2B5-7D7275E41C02}">
      <dsp:nvSpPr>
        <dsp:cNvPr id="0" name=""/>
        <dsp:cNvSpPr/>
      </dsp:nvSpPr>
      <dsp:spPr>
        <a:xfrm>
          <a:off x="604916" y="2242534"/>
          <a:ext cx="1598225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de Clínica de Autismo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604916" y="2242534"/>
        <a:ext cx="1598225" cy="585632"/>
      </dsp:txXfrm>
    </dsp:sp>
    <dsp:sp modelId="{E5BEE84A-EFED-4C29-B09E-FF90D0A38E22}">
      <dsp:nvSpPr>
        <dsp:cNvPr id="0" name=""/>
        <dsp:cNvSpPr/>
      </dsp:nvSpPr>
      <dsp:spPr>
        <a:xfrm>
          <a:off x="2353" y="2991979"/>
          <a:ext cx="1278692" cy="7490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Psicólogos (as)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     </a:t>
          </a:r>
        </a:p>
      </dsp:txBody>
      <dsp:txXfrm>
        <a:off x="2353" y="2991979"/>
        <a:ext cx="1278692" cy="749035"/>
      </dsp:txXfrm>
    </dsp:sp>
    <dsp:sp modelId="{1433F5F3-AB2F-43B5-9C1E-CB1FEFE8F696}">
      <dsp:nvSpPr>
        <dsp:cNvPr id="0" name=""/>
        <dsp:cNvSpPr/>
      </dsp:nvSpPr>
      <dsp:spPr>
        <a:xfrm>
          <a:off x="1527011" y="3074132"/>
          <a:ext cx="1278692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527011" y="3074132"/>
        <a:ext cx="1278692" cy="585632"/>
      </dsp:txXfrm>
    </dsp:sp>
    <dsp:sp modelId="{F985D8E3-7CB3-49ED-8FDA-0945E0630D35}">
      <dsp:nvSpPr>
        <dsp:cNvPr id="0" name=""/>
        <dsp:cNvSpPr/>
      </dsp:nvSpPr>
      <dsp:spPr>
        <a:xfrm>
          <a:off x="2353" y="4069133"/>
          <a:ext cx="1278692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353" y="4069133"/>
        <a:ext cx="1278692" cy="585632"/>
      </dsp:txXfrm>
    </dsp:sp>
    <dsp:sp modelId="{E634EEDC-4E89-497F-91A0-7422646FCF79}">
      <dsp:nvSpPr>
        <dsp:cNvPr id="0" name=""/>
        <dsp:cNvSpPr/>
      </dsp:nvSpPr>
      <dsp:spPr>
        <a:xfrm>
          <a:off x="1527011" y="4069133"/>
          <a:ext cx="1278692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Auxiliares (de Psicología)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527011" y="4069133"/>
        <a:ext cx="1278692" cy="585632"/>
      </dsp:txXfrm>
    </dsp:sp>
    <dsp:sp modelId="{31F1F02B-0A88-406C-BACC-FCEDF821C202}">
      <dsp:nvSpPr>
        <dsp:cNvPr id="0" name=""/>
        <dsp:cNvSpPr/>
      </dsp:nvSpPr>
      <dsp:spPr>
        <a:xfrm>
          <a:off x="3152586" y="2242534"/>
          <a:ext cx="2110150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del Centro de Desarrollo Integral (CEDI)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152586" y="2242534"/>
        <a:ext cx="2110150" cy="585632"/>
      </dsp:txXfrm>
    </dsp:sp>
    <dsp:sp modelId="{9EE0C03A-AE17-4663-A929-96137F2CBCAF}">
      <dsp:nvSpPr>
        <dsp:cNvPr id="0" name=""/>
        <dsp:cNvSpPr/>
      </dsp:nvSpPr>
      <dsp:spPr>
        <a:xfrm>
          <a:off x="2998237" y="3074132"/>
          <a:ext cx="1113825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Psicólogo (a) </a:t>
          </a:r>
        </a:p>
      </dsp:txBody>
      <dsp:txXfrm>
        <a:off x="2998237" y="3074132"/>
        <a:ext cx="1113825" cy="585632"/>
      </dsp:txXfrm>
    </dsp:sp>
    <dsp:sp modelId="{CD0ADAC9-E73B-43F2-A034-84E30A285432}">
      <dsp:nvSpPr>
        <dsp:cNvPr id="0" name=""/>
        <dsp:cNvSpPr/>
      </dsp:nvSpPr>
      <dsp:spPr>
        <a:xfrm>
          <a:off x="4414132" y="3074132"/>
          <a:ext cx="1113825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Maestro (a) </a:t>
          </a:r>
        </a:p>
      </dsp:txBody>
      <dsp:txXfrm>
        <a:off x="4414132" y="3074132"/>
        <a:ext cx="1113825" cy="585632"/>
      </dsp:txXfrm>
    </dsp:sp>
    <dsp:sp modelId="{BBEE11B4-A90D-42F6-AE29-86A248AE8DE7}">
      <dsp:nvSpPr>
        <dsp:cNvPr id="0" name=""/>
        <dsp:cNvSpPr/>
      </dsp:nvSpPr>
      <dsp:spPr>
        <a:xfrm>
          <a:off x="2984545" y="3905730"/>
          <a:ext cx="1113825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Intendentes   </a:t>
          </a:r>
        </a:p>
      </dsp:txBody>
      <dsp:txXfrm>
        <a:off x="2984545" y="3905730"/>
        <a:ext cx="1113825" cy="585632"/>
      </dsp:txXfrm>
    </dsp:sp>
    <dsp:sp modelId="{9B1D0F3B-3399-4590-8763-818AF8CA561D}">
      <dsp:nvSpPr>
        <dsp:cNvPr id="0" name=""/>
        <dsp:cNvSpPr/>
      </dsp:nvSpPr>
      <dsp:spPr>
        <a:xfrm>
          <a:off x="6644746" y="2242534"/>
          <a:ext cx="1171264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Responsable área de Guardería </a:t>
          </a:r>
        </a:p>
      </dsp:txBody>
      <dsp:txXfrm>
        <a:off x="6644746" y="2242534"/>
        <a:ext cx="1171264" cy="585632"/>
      </dsp:txXfrm>
    </dsp:sp>
    <dsp:sp modelId="{05183B3E-E7F2-4638-9263-56163B88AA95}">
      <dsp:nvSpPr>
        <dsp:cNvPr id="0" name=""/>
        <dsp:cNvSpPr/>
      </dsp:nvSpPr>
      <dsp:spPr>
        <a:xfrm>
          <a:off x="5828691" y="3074132"/>
          <a:ext cx="1278704" cy="8719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Niñeros (as)   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</a:t>
          </a:r>
        </a:p>
      </dsp:txBody>
      <dsp:txXfrm>
        <a:off x="5828691" y="3074132"/>
        <a:ext cx="1278704" cy="871977"/>
      </dsp:txXfrm>
    </dsp:sp>
    <dsp:sp modelId="{0C4C0BD2-D58D-46A9-9D9C-4950573CF9D4}">
      <dsp:nvSpPr>
        <dsp:cNvPr id="0" name=""/>
        <dsp:cNvSpPr/>
      </dsp:nvSpPr>
      <dsp:spPr>
        <a:xfrm>
          <a:off x="7353361" y="3074132"/>
          <a:ext cx="1278704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Ayudante Mantenimiento </a:t>
          </a:r>
        </a:p>
      </dsp:txBody>
      <dsp:txXfrm>
        <a:off x="7353361" y="3074132"/>
        <a:ext cx="1278704" cy="585632"/>
      </dsp:txXfrm>
    </dsp:sp>
    <dsp:sp modelId="{1EDFFC6F-B53E-441C-89EA-980F5328535C}">
      <dsp:nvSpPr>
        <dsp:cNvPr id="0" name=""/>
        <dsp:cNvSpPr/>
      </dsp:nvSpPr>
      <dsp:spPr>
        <a:xfrm>
          <a:off x="5828691" y="4192074"/>
          <a:ext cx="1278704" cy="585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5828691" y="4192074"/>
        <a:ext cx="1278704" cy="58563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9448F-F948-4E25-960B-EF519A487D17}">
      <dsp:nvSpPr>
        <dsp:cNvPr id="0" name=""/>
        <dsp:cNvSpPr/>
      </dsp:nvSpPr>
      <dsp:spPr>
        <a:xfrm>
          <a:off x="3673758" y="1321239"/>
          <a:ext cx="2466278" cy="583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475"/>
              </a:lnTo>
              <a:lnTo>
                <a:pt x="2466278" y="380475"/>
              </a:lnTo>
              <a:lnTo>
                <a:pt x="2466278" y="5830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2E811-5DD9-4F54-A0A8-13C424B9FCE4}">
      <dsp:nvSpPr>
        <dsp:cNvPr id="0" name=""/>
        <dsp:cNvSpPr/>
      </dsp:nvSpPr>
      <dsp:spPr>
        <a:xfrm>
          <a:off x="3677500" y="2804332"/>
          <a:ext cx="781232" cy="375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403"/>
              </a:lnTo>
              <a:lnTo>
                <a:pt x="781232" y="173403"/>
              </a:lnTo>
              <a:lnTo>
                <a:pt x="781232" y="3759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04B5D8-BFDF-49BE-87DD-78ACD3362854}">
      <dsp:nvSpPr>
        <dsp:cNvPr id="0" name=""/>
        <dsp:cNvSpPr/>
      </dsp:nvSpPr>
      <dsp:spPr>
        <a:xfrm>
          <a:off x="2641235" y="2804332"/>
          <a:ext cx="1036265" cy="375932"/>
        </a:xfrm>
        <a:custGeom>
          <a:avLst/>
          <a:gdLst/>
          <a:ahLst/>
          <a:cxnLst/>
          <a:rect l="0" t="0" r="0" b="0"/>
          <a:pathLst>
            <a:path>
              <a:moveTo>
                <a:pt x="1036265" y="0"/>
              </a:moveTo>
              <a:lnTo>
                <a:pt x="1036265" y="173403"/>
              </a:lnTo>
              <a:lnTo>
                <a:pt x="0" y="173403"/>
              </a:lnTo>
              <a:lnTo>
                <a:pt x="0" y="3759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99BF07-BED0-42C1-A980-F4ABB1E9FEE3}">
      <dsp:nvSpPr>
        <dsp:cNvPr id="0" name=""/>
        <dsp:cNvSpPr/>
      </dsp:nvSpPr>
      <dsp:spPr>
        <a:xfrm>
          <a:off x="3628038" y="1321239"/>
          <a:ext cx="91440" cy="6121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9601"/>
              </a:lnTo>
              <a:lnTo>
                <a:pt x="49461" y="409601"/>
              </a:lnTo>
              <a:lnTo>
                <a:pt x="49461" y="6121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DABB83-61C8-4406-94F2-C2DD7E789CFA}">
      <dsp:nvSpPr>
        <dsp:cNvPr id="0" name=""/>
        <dsp:cNvSpPr/>
      </dsp:nvSpPr>
      <dsp:spPr>
        <a:xfrm>
          <a:off x="1283604" y="1321239"/>
          <a:ext cx="2390154" cy="578336"/>
        </a:xfrm>
        <a:custGeom>
          <a:avLst/>
          <a:gdLst/>
          <a:ahLst/>
          <a:cxnLst/>
          <a:rect l="0" t="0" r="0" b="0"/>
          <a:pathLst>
            <a:path>
              <a:moveTo>
                <a:pt x="2390154" y="0"/>
              </a:moveTo>
              <a:lnTo>
                <a:pt x="2390154" y="375807"/>
              </a:lnTo>
              <a:lnTo>
                <a:pt x="0" y="375807"/>
              </a:lnTo>
              <a:lnTo>
                <a:pt x="0" y="578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2386318" y="609580"/>
          <a:ext cx="2574880" cy="7116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de Atención a Personas con Discapacidad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386318" y="609580"/>
        <a:ext cx="2574880" cy="711659"/>
      </dsp:txXfrm>
    </dsp:sp>
    <dsp:sp modelId="{BE92D2C3-CA5A-447A-BABD-DBB27EDC935E}">
      <dsp:nvSpPr>
        <dsp:cNvPr id="0" name=""/>
        <dsp:cNvSpPr/>
      </dsp:nvSpPr>
      <dsp:spPr>
        <a:xfrm>
          <a:off x="278403" y="1899576"/>
          <a:ext cx="2010402" cy="9296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Fisioterapeutas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          </a:t>
          </a:r>
        </a:p>
      </dsp:txBody>
      <dsp:txXfrm>
        <a:off x="278403" y="1899576"/>
        <a:ext cx="2010402" cy="929628"/>
      </dsp:txXfrm>
    </dsp:sp>
    <dsp:sp modelId="{F9D880F7-F5A4-42B7-8DDE-F84D06A72B64}">
      <dsp:nvSpPr>
        <dsp:cNvPr id="0" name=""/>
        <dsp:cNvSpPr/>
      </dsp:nvSpPr>
      <dsp:spPr>
        <a:xfrm>
          <a:off x="2543201" y="1933370"/>
          <a:ext cx="2268598" cy="8709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Trabajador (a) Social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543201" y="1933370"/>
        <a:ext cx="2268598" cy="870962"/>
      </dsp:txXfrm>
    </dsp:sp>
    <dsp:sp modelId="{E8551995-BE6E-4E8E-88A1-55B0B0E89CA9}">
      <dsp:nvSpPr>
        <dsp:cNvPr id="0" name=""/>
        <dsp:cNvSpPr/>
      </dsp:nvSpPr>
      <dsp:spPr>
        <a:xfrm>
          <a:off x="1935015" y="3180265"/>
          <a:ext cx="1412439" cy="9644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Choferes ,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Ayudante área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935015" y="3180265"/>
        <a:ext cx="1412439" cy="964425"/>
      </dsp:txXfrm>
    </dsp:sp>
    <dsp:sp modelId="{AB68516C-9218-4725-B420-88EB2C648EF0}">
      <dsp:nvSpPr>
        <dsp:cNvPr id="0" name=""/>
        <dsp:cNvSpPr/>
      </dsp:nvSpPr>
      <dsp:spPr>
        <a:xfrm>
          <a:off x="3752513" y="3180265"/>
          <a:ext cx="1412439" cy="9644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3752513" y="3180265"/>
        <a:ext cx="1412439" cy="964425"/>
      </dsp:txXfrm>
    </dsp:sp>
    <dsp:sp modelId="{57A3315F-5E17-467E-83F0-70B3D3A7EA21}">
      <dsp:nvSpPr>
        <dsp:cNvPr id="0" name=""/>
        <dsp:cNvSpPr/>
      </dsp:nvSpPr>
      <dsp:spPr>
        <a:xfrm>
          <a:off x="5089566" y="1904244"/>
          <a:ext cx="2100942" cy="8709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5089566" y="1904244"/>
        <a:ext cx="2100942" cy="87096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D2E6AC-20F3-47E9-9822-4A3679C519DE}">
      <dsp:nvSpPr>
        <dsp:cNvPr id="0" name=""/>
        <dsp:cNvSpPr/>
      </dsp:nvSpPr>
      <dsp:spPr>
        <a:xfrm>
          <a:off x="4073056" y="1184909"/>
          <a:ext cx="280704" cy="1041209"/>
        </a:xfrm>
        <a:custGeom>
          <a:avLst/>
          <a:gdLst/>
          <a:ahLst/>
          <a:cxnLst/>
          <a:rect l="0" t="0" r="0" b="0"/>
          <a:pathLst>
            <a:path>
              <a:moveTo>
                <a:pt x="280704" y="0"/>
              </a:moveTo>
              <a:lnTo>
                <a:pt x="280704" y="1041209"/>
              </a:lnTo>
              <a:lnTo>
                <a:pt x="0" y="10412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80943-DB19-46FD-8144-431E6CE28729}">
      <dsp:nvSpPr>
        <dsp:cNvPr id="0" name=""/>
        <dsp:cNvSpPr/>
      </dsp:nvSpPr>
      <dsp:spPr>
        <a:xfrm>
          <a:off x="4353760" y="1184909"/>
          <a:ext cx="298195" cy="469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244"/>
              </a:lnTo>
              <a:lnTo>
                <a:pt x="298195" y="4692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075805" y="1184909"/>
          <a:ext cx="277955" cy="464653"/>
        </a:xfrm>
        <a:custGeom>
          <a:avLst/>
          <a:gdLst/>
          <a:ahLst/>
          <a:cxnLst/>
          <a:rect l="0" t="0" r="0" b="0"/>
          <a:pathLst>
            <a:path>
              <a:moveTo>
                <a:pt x="277955" y="0"/>
              </a:moveTo>
              <a:lnTo>
                <a:pt x="277955" y="464653"/>
              </a:lnTo>
              <a:lnTo>
                <a:pt x="0" y="4646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3843B8-5D44-4C98-9F62-CD994FDEF5B8}">
      <dsp:nvSpPr>
        <dsp:cNvPr id="0" name=""/>
        <dsp:cNvSpPr/>
      </dsp:nvSpPr>
      <dsp:spPr>
        <a:xfrm>
          <a:off x="6135295" y="3285929"/>
          <a:ext cx="91440" cy="197158"/>
        </a:xfrm>
        <a:custGeom>
          <a:avLst/>
          <a:gdLst/>
          <a:ahLst/>
          <a:cxnLst/>
          <a:rect l="0" t="0" r="0" b="0"/>
          <a:pathLst>
            <a:path>
              <a:moveTo>
                <a:pt x="47596" y="0"/>
              </a:moveTo>
              <a:lnTo>
                <a:pt x="47596" y="124994"/>
              </a:lnTo>
              <a:lnTo>
                <a:pt x="45720" y="124994"/>
              </a:lnTo>
              <a:lnTo>
                <a:pt x="45720" y="1971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3D7177-E435-4EF5-AC56-BC8CDEBDFE2E}">
      <dsp:nvSpPr>
        <dsp:cNvPr id="0" name=""/>
        <dsp:cNvSpPr/>
      </dsp:nvSpPr>
      <dsp:spPr>
        <a:xfrm>
          <a:off x="4353760" y="1184909"/>
          <a:ext cx="1829131" cy="1376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4810"/>
              </a:lnTo>
              <a:lnTo>
                <a:pt x="1829131" y="1304810"/>
              </a:lnTo>
              <a:lnTo>
                <a:pt x="1829131" y="13769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DF999-CA90-4FAD-AB06-D463A3C1A606}">
      <dsp:nvSpPr>
        <dsp:cNvPr id="0" name=""/>
        <dsp:cNvSpPr/>
      </dsp:nvSpPr>
      <dsp:spPr>
        <a:xfrm>
          <a:off x="4308040" y="1184909"/>
          <a:ext cx="91440" cy="1422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0583"/>
              </a:lnTo>
              <a:lnTo>
                <a:pt x="48680" y="1350583"/>
              </a:lnTo>
              <a:lnTo>
                <a:pt x="48680" y="1422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D960F-3964-4064-9CE7-753CFE40AE92}">
      <dsp:nvSpPr>
        <dsp:cNvPr id="0" name=""/>
        <dsp:cNvSpPr/>
      </dsp:nvSpPr>
      <dsp:spPr>
        <a:xfrm>
          <a:off x="2090836" y="3287211"/>
          <a:ext cx="156980" cy="1916518"/>
        </a:xfrm>
        <a:custGeom>
          <a:avLst/>
          <a:gdLst/>
          <a:ahLst/>
          <a:cxnLst/>
          <a:rect l="0" t="0" r="0" b="0"/>
          <a:pathLst>
            <a:path>
              <a:moveTo>
                <a:pt x="156980" y="0"/>
              </a:moveTo>
              <a:lnTo>
                <a:pt x="156980" y="1916518"/>
              </a:lnTo>
              <a:lnTo>
                <a:pt x="0" y="19165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EAC9B-F9D2-46B0-A85C-0863E00C1519}">
      <dsp:nvSpPr>
        <dsp:cNvPr id="0" name=""/>
        <dsp:cNvSpPr/>
      </dsp:nvSpPr>
      <dsp:spPr>
        <a:xfrm>
          <a:off x="2094500" y="3287211"/>
          <a:ext cx="153317" cy="1146933"/>
        </a:xfrm>
        <a:custGeom>
          <a:avLst/>
          <a:gdLst/>
          <a:ahLst/>
          <a:cxnLst/>
          <a:rect l="0" t="0" r="0" b="0"/>
          <a:pathLst>
            <a:path>
              <a:moveTo>
                <a:pt x="153317" y="0"/>
              </a:moveTo>
              <a:lnTo>
                <a:pt x="153317" y="1146933"/>
              </a:lnTo>
              <a:lnTo>
                <a:pt x="0" y="11469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291769-149E-4B3D-A891-D8245223C0E6}">
      <dsp:nvSpPr>
        <dsp:cNvPr id="0" name=""/>
        <dsp:cNvSpPr/>
      </dsp:nvSpPr>
      <dsp:spPr>
        <a:xfrm>
          <a:off x="2894427" y="4043245"/>
          <a:ext cx="285934" cy="1478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035"/>
              </a:lnTo>
              <a:lnTo>
                <a:pt x="285934" y="14780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FAE0C-FB69-487F-9B96-4628D5A14942}">
      <dsp:nvSpPr>
        <dsp:cNvPr id="0" name=""/>
        <dsp:cNvSpPr/>
      </dsp:nvSpPr>
      <dsp:spPr>
        <a:xfrm>
          <a:off x="2894427" y="4043245"/>
          <a:ext cx="252573" cy="997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101"/>
              </a:lnTo>
              <a:lnTo>
                <a:pt x="252573" y="9971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58394-1D70-4215-A869-D1F0737FBAC1}">
      <dsp:nvSpPr>
        <dsp:cNvPr id="0" name=""/>
        <dsp:cNvSpPr/>
      </dsp:nvSpPr>
      <dsp:spPr>
        <a:xfrm>
          <a:off x="2894427" y="4043245"/>
          <a:ext cx="226876" cy="415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001"/>
              </a:lnTo>
              <a:lnTo>
                <a:pt x="226876" y="4150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017F8-9309-4CB4-A0F8-388461832D75}">
      <dsp:nvSpPr>
        <dsp:cNvPr id="0" name=""/>
        <dsp:cNvSpPr/>
      </dsp:nvSpPr>
      <dsp:spPr>
        <a:xfrm>
          <a:off x="2247817" y="3287211"/>
          <a:ext cx="156973" cy="490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280"/>
              </a:lnTo>
              <a:lnTo>
                <a:pt x="156973" y="4902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B029C1-056D-4D5A-B7C0-4186124E61CF}">
      <dsp:nvSpPr>
        <dsp:cNvPr id="0" name=""/>
        <dsp:cNvSpPr/>
      </dsp:nvSpPr>
      <dsp:spPr>
        <a:xfrm>
          <a:off x="2114073" y="3287211"/>
          <a:ext cx="133743" cy="486976"/>
        </a:xfrm>
        <a:custGeom>
          <a:avLst/>
          <a:gdLst/>
          <a:ahLst/>
          <a:cxnLst/>
          <a:rect l="0" t="0" r="0" b="0"/>
          <a:pathLst>
            <a:path>
              <a:moveTo>
                <a:pt x="133743" y="0"/>
              </a:moveTo>
              <a:lnTo>
                <a:pt x="133743" y="486976"/>
              </a:lnTo>
              <a:lnTo>
                <a:pt x="0" y="48697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2247817" y="1184909"/>
          <a:ext cx="2105942" cy="1378256"/>
        </a:xfrm>
        <a:custGeom>
          <a:avLst/>
          <a:gdLst/>
          <a:ahLst/>
          <a:cxnLst/>
          <a:rect l="0" t="0" r="0" b="0"/>
          <a:pathLst>
            <a:path>
              <a:moveTo>
                <a:pt x="2105942" y="0"/>
              </a:moveTo>
              <a:lnTo>
                <a:pt x="2105942" y="1306092"/>
              </a:lnTo>
              <a:lnTo>
                <a:pt x="0" y="1306092"/>
              </a:lnTo>
              <a:lnTo>
                <a:pt x="0" y="137825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56AF4-E14A-4730-A0C7-0731E72B3FB4}">
      <dsp:nvSpPr>
        <dsp:cNvPr id="0" name=""/>
        <dsp:cNvSpPr/>
      </dsp:nvSpPr>
      <dsp:spPr>
        <a:xfrm>
          <a:off x="4308040" y="683390"/>
          <a:ext cx="91440" cy="1578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78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89141-AF56-4106-926E-793C4F5D19CB}">
      <dsp:nvSpPr>
        <dsp:cNvPr id="0" name=""/>
        <dsp:cNvSpPr/>
      </dsp:nvSpPr>
      <dsp:spPr>
        <a:xfrm>
          <a:off x="2124896" y="168308"/>
          <a:ext cx="4457727" cy="5150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Director(a) de Asistencia Social y Atención a Personas Adultas Mayores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124896" y="168308"/>
        <a:ext cx="4457727" cy="515082"/>
      </dsp:txXfrm>
    </dsp:sp>
    <dsp:sp modelId="{F9B92964-2559-4F6B-9C26-719B04165F61}">
      <dsp:nvSpPr>
        <dsp:cNvPr id="0" name=""/>
        <dsp:cNvSpPr/>
      </dsp:nvSpPr>
      <dsp:spPr>
        <a:xfrm>
          <a:off x="2777774" y="841271"/>
          <a:ext cx="3151971" cy="3436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Coordinador (a) Asistencia Social y Adulto Mayor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2777774" y="841271"/>
        <a:ext cx="3151971" cy="343638"/>
      </dsp:txXfrm>
    </dsp:sp>
    <dsp:sp modelId="{D7E34BF1-1091-46C8-B9AA-5B5C67A90A9C}">
      <dsp:nvSpPr>
        <dsp:cNvPr id="0" name=""/>
        <dsp:cNvSpPr/>
      </dsp:nvSpPr>
      <dsp:spPr>
        <a:xfrm>
          <a:off x="1466773" y="2563166"/>
          <a:ext cx="1562089" cy="7240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Jefe (a) de Programas Alimenticios y Nutrición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1466773" y="2563166"/>
        <a:ext cx="1562089" cy="724045"/>
      </dsp:txXfrm>
    </dsp:sp>
    <dsp:sp modelId="{D7FE61AD-6F84-4126-9667-81DB0ABF5AAB}">
      <dsp:nvSpPr>
        <dsp:cNvPr id="0" name=""/>
        <dsp:cNvSpPr/>
      </dsp:nvSpPr>
      <dsp:spPr>
        <a:xfrm>
          <a:off x="1085255" y="3459373"/>
          <a:ext cx="1028817" cy="6296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/>
            <a:t>Supervisor(a) Adulto Mayor</a:t>
          </a:r>
          <a:endParaRPr lang="es-ES" sz="1200" kern="1200" dirty="0"/>
        </a:p>
      </dsp:txBody>
      <dsp:txXfrm>
        <a:off x="1085255" y="3459373"/>
        <a:ext cx="1028817" cy="629627"/>
      </dsp:txXfrm>
    </dsp:sp>
    <dsp:sp modelId="{5725AE68-C6FE-4E79-B7EA-81EABDD4F455}">
      <dsp:nvSpPr>
        <dsp:cNvPr id="0" name=""/>
        <dsp:cNvSpPr/>
      </dsp:nvSpPr>
      <dsp:spPr>
        <a:xfrm>
          <a:off x="2404791" y="3511737"/>
          <a:ext cx="979272" cy="5315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Encargado(a) del Programa PAASV </a:t>
          </a:r>
        </a:p>
      </dsp:txBody>
      <dsp:txXfrm>
        <a:off x="2404791" y="3511737"/>
        <a:ext cx="979272" cy="531508"/>
      </dsp:txXfrm>
    </dsp:sp>
    <dsp:sp modelId="{FC1C0D18-1F6C-43FB-82EA-BE022C6BA945}">
      <dsp:nvSpPr>
        <dsp:cNvPr id="0" name=""/>
        <dsp:cNvSpPr/>
      </dsp:nvSpPr>
      <dsp:spPr>
        <a:xfrm>
          <a:off x="3121304" y="4190384"/>
          <a:ext cx="840985" cy="5357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</a:t>
          </a:r>
        </a:p>
      </dsp:txBody>
      <dsp:txXfrm>
        <a:off x="3121304" y="4190384"/>
        <a:ext cx="840985" cy="535724"/>
      </dsp:txXfrm>
    </dsp:sp>
    <dsp:sp modelId="{F66432D2-4E01-408C-84A8-DA4FE411B8C7}">
      <dsp:nvSpPr>
        <dsp:cNvPr id="0" name=""/>
        <dsp:cNvSpPr/>
      </dsp:nvSpPr>
      <dsp:spPr>
        <a:xfrm>
          <a:off x="3147001" y="4770552"/>
          <a:ext cx="1423795" cy="5395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Administrativo(a) </a:t>
          </a:r>
        </a:p>
      </dsp:txBody>
      <dsp:txXfrm>
        <a:off x="3147001" y="4770552"/>
        <a:ext cx="1423795" cy="539590"/>
      </dsp:txXfrm>
    </dsp:sp>
    <dsp:sp modelId="{21B92D49-5C61-481E-B8C9-96D235E47DBD}">
      <dsp:nvSpPr>
        <dsp:cNvPr id="0" name=""/>
        <dsp:cNvSpPr/>
      </dsp:nvSpPr>
      <dsp:spPr>
        <a:xfrm>
          <a:off x="3180361" y="5361178"/>
          <a:ext cx="687276" cy="3202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Chofer </a:t>
          </a:r>
        </a:p>
      </dsp:txBody>
      <dsp:txXfrm>
        <a:off x="3180361" y="5361178"/>
        <a:ext cx="687276" cy="320205"/>
      </dsp:txXfrm>
    </dsp:sp>
    <dsp:sp modelId="{A143D280-99A2-44AF-8E55-228F9BB479D4}">
      <dsp:nvSpPr>
        <dsp:cNvPr id="0" name=""/>
        <dsp:cNvSpPr/>
      </dsp:nvSpPr>
      <dsp:spPr>
        <a:xfrm>
          <a:off x="1082589" y="4178828"/>
          <a:ext cx="1011910" cy="5106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Responsable Área Nutrición</a:t>
          </a:r>
        </a:p>
      </dsp:txBody>
      <dsp:txXfrm>
        <a:off x="1082589" y="4178828"/>
        <a:ext cx="1011910" cy="510632"/>
      </dsp:txXfrm>
    </dsp:sp>
    <dsp:sp modelId="{C82C1675-F0CA-427A-B04F-6C9BB9B4D9EB}">
      <dsp:nvSpPr>
        <dsp:cNvPr id="0" name=""/>
        <dsp:cNvSpPr/>
      </dsp:nvSpPr>
      <dsp:spPr>
        <a:xfrm>
          <a:off x="895547" y="4788029"/>
          <a:ext cx="1195289" cy="8314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Ayudantes Generales </a:t>
          </a:r>
        </a:p>
        <a:p>
          <a:pPr marL="0" lvl="0" indent="0" algn="ctr" defTabSz="5334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solidFill>
                <a:srgbClr val="FF0000"/>
              </a:solidFill>
            </a:rPr>
            <a:t> </a:t>
          </a:r>
          <a:r>
            <a:rPr lang="es-ES" sz="1200" kern="1200" dirty="0">
              <a:solidFill>
                <a:schemeClr val="tx1"/>
              </a:solidFill>
            </a:rPr>
            <a:t> y </a:t>
          </a:r>
          <a:r>
            <a:rPr lang="es-ES" sz="1200" kern="1200" dirty="0"/>
            <a:t>Auxiliares </a:t>
          </a:r>
        </a:p>
        <a:p>
          <a:pPr marL="0" lvl="0" indent="0" algn="ctr" defTabSz="5334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</a:t>
          </a:r>
        </a:p>
      </dsp:txBody>
      <dsp:txXfrm>
        <a:off x="895547" y="4788029"/>
        <a:ext cx="1195289" cy="831401"/>
      </dsp:txXfrm>
    </dsp:sp>
    <dsp:sp modelId="{8A78EE21-D9DA-4E78-9E88-6EC8FCDB7BE9}">
      <dsp:nvSpPr>
        <dsp:cNvPr id="0" name=""/>
        <dsp:cNvSpPr/>
      </dsp:nvSpPr>
      <dsp:spPr>
        <a:xfrm>
          <a:off x="3712839" y="2607656"/>
          <a:ext cx="1287762" cy="7240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Jefe(a) Casa Club Adulto Mayor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712839" y="2607656"/>
        <a:ext cx="1287762" cy="724045"/>
      </dsp:txXfrm>
    </dsp:sp>
    <dsp:sp modelId="{7282522A-7F30-4E2E-A538-F7EBE71D52B3}">
      <dsp:nvSpPr>
        <dsp:cNvPr id="0" name=""/>
        <dsp:cNvSpPr/>
      </dsp:nvSpPr>
      <dsp:spPr>
        <a:xfrm>
          <a:off x="5489203" y="2561884"/>
          <a:ext cx="1387376" cy="7240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Responsable Área Trabajo Social </a:t>
          </a:r>
        </a:p>
      </dsp:txBody>
      <dsp:txXfrm>
        <a:off x="5489203" y="2561884"/>
        <a:ext cx="1387376" cy="724045"/>
      </dsp:txXfrm>
    </dsp:sp>
    <dsp:sp modelId="{2758B062-0101-4E92-A4FC-4ECD665B3943}">
      <dsp:nvSpPr>
        <dsp:cNvPr id="0" name=""/>
        <dsp:cNvSpPr/>
      </dsp:nvSpPr>
      <dsp:spPr>
        <a:xfrm>
          <a:off x="5586576" y="3483088"/>
          <a:ext cx="1188877" cy="11238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Trabajadores (as) Sociales</a:t>
          </a:r>
        </a:p>
      </dsp:txBody>
      <dsp:txXfrm>
        <a:off x="5586576" y="3483088"/>
        <a:ext cx="1188877" cy="1123850"/>
      </dsp:txXfrm>
    </dsp:sp>
    <dsp:sp modelId="{57A069DC-19D1-4874-91F2-7CDF95F7C55E}">
      <dsp:nvSpPr>
        <dsp:cNvPr id="0" name=""/>
        <dsp:cNvSpPr/>
      </dsp:nvSpPr>
      <dsp:spPr>
        <a:xfrm>
          <a:off x="2074979" y="1338880"/>
          <a:ext cx="2000825" cy="6213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Choferes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</a:t>
          </a:r>
        </a:p>
      </dsp:txBody>
      <dsp:txXfrm>
        <a:off x="2074979" y="1338880"/>
        <a:ext cx="2000825" cy="621366"/>
      </dsp:txXfrm>
    </dsp:sp>
    <dsp:sp modelId="{9E5AB725-F412-4AAF-8724-298751AFB387}">
      <dsp:nvSpPr>
        <dsp:cNvPr id="0" name=""/>
        <dsp:cNvSpPr/>
      </dsp:nvSpPr>
      <dsp:spPr>
        <a:xfrm>
          <a:off x="4651955" y="1482335"/>
          <a:ext cx="1726347" cy="3436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Trabajador (a) Social Auxiliar </a:t>
          </a:r>
        </a:p>
      </dsp:txBody>
      <dsp:txXfrm>
        <a:off x="4651955" y="1482335"/>
        <a:ext cx="1726347" cy="343638"/>
      </dsp:txXfrm>
    </dsp:sp>
    <dsp:sp modelId="{AD9AC669-F84A-4F87-A900-FFA9EA37FCBA}">
      <dsp:nvSpPr>
        <dsp:cNvPr id="0" name=""/>
        <dsp:cNvSpPr/>
      </dsp:nvSpPr>
      <dsp:spPr>
        <a:xfrm>
          <a:off x="2389758" y="2054300"/>
          <a:ext cx="1683297" cy="3436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Encargado (a) Casos Especiales </a:t>
          </a:r>
        </a:p>
      </dsp:txBody>
      <dsp:txXfrm>
        <a:off x="2389758" y="2054300"/>
        <a:ext cx="1683297" cy="3436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F2356-5F9E-4E2B-AB84-E0370F4B8DDD}">
      <dsp:nvSpPr>
        <dsp:cNvPr id="0" name=""/>
        <dsp:cNvSpPr/>
      </dsp:nvSpPr>
      <dsp:spPr>
        <a:xfrm>
          <a:off x="4571999" y="1035027"/>
          <a:ext cx="157147" cy="1283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3580"/>
              </a:lnTo>
              <a:lnTo>
                <a:pt x="157147" y="12835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F36BD-59FE-404C-85F5-DACD6BC97C14}">
      <dsp:nvSpPr>
        <dsp:cNvPr id="0" name=""/>
        <dsp:cNvSpPr/>
      </dsp:nvSpPr>
      <dsp:spPr>
        <a:xfrm>
          <a:off x="4431210" y="1035027"/>
          <a:ext cx="140789" cy="1283580"/>
        </a:xfrm>
        <a:custGeom>
          <a:avLst/>
          <a:gdLst/>
          <a:ahLst/>
          <a:cxnLst/>
          <a:rect l="0" t="0" r="0" b="0"/>
          <a:pathLst>
            <a:path>
              <a:moveTo>
                <a:pt x="140789" y="0"/>
              </a:moveTo>
              <a:lnTo>
                <a:pt x="140789" y="1283580"/>
              </a:lnTo>
              <a:lnTo>
                <a:pt x="0" y="12835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D39A1-64BA-4FE9-BBCA-3F5C36397215}">
      <dsp:nvSpPr>
        <dsp:cNvPr id="0" name=""/>
        <dsp:cNvSpPr/>
      </dsp:nvSpPr>
      <dsp:spPr>
        <a:xfrm>
          <a:off x="4571999" y="1035027"/>
          <a:ext cx="158555" cy="566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836"/>
              </a:lnTo>
              <a:lnTo>
                <a:pt x="158555" y="566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B5D23-0046-4541-AB79-AA67961F9976}">
      <dsp:nvSpPr>
        <dsp:cNvPr id="0" name=""/>
        <dsp:cNvSpPr/>
      </dsp:nvSpPr>
      <dsp:spPr>
        <a:xfrm>
          <a:off x="4411473" y="1035027"/>
          <a:ext cx="160526" cy="566836"/>
        </a:xfrm>
        <a:custGeom>
          <a:avLst/>
          <a:gdLst/>
          <a:ahLst/>
          <a:cxnLst/>
          <a:rect l="0" t="0" r="0" b="0"/>
          <a:pathLst>
            <a:path>
              <a:moveTo>
                <a:pt x="160526" y="0"/>
              </a:moveTo>
              <a:lnTo>
                <a:pt x="160526" y="566836"/>
              </a:lnTo>
              <a:lnTo>
                <a:pt x="0" y="566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4571999" y="1035027"/>
          <a:ext cx="140789" cy="4174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107"/>
              </a:lnTo>
              <a:lnTo>
                <a:pt x="140789" y="4174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C9B8C3-9BA2-4CD1-9108-BFB63321B729}">
      <dsp:nvSpPr>
        <dsp:cNvPr id="0" name=""/>
        <dsp:cNvSpPr/>
      </dsp:nvSpPr>
      <dsp:spPr>
        <a:xfrm>
          <a:off x="4431210" y="1035027"/>
          <a:ext cx="140789" cy="4174107"/>
        </a:xfrm>
        <a:custGeom>
          <a:avLst/>
          <a:gdLst/>
          <a:ahLst/>
          <a:cxnLst/>
          <a:rect l="0" t="0" r="0" b="0"/>
          <a:pathLst>
            <a:path>
              <a:moveTo>
                <a:pt x="140789" y="0"/>
              </a:moveTo>
              <a:lnTo>
                <a:pt x="140789" y="4174107"/>
              </a:lnTo>
              <a:lnTo>
                <a:pt x="0" y="4174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4571999" y="1035027"/>
          <a:ext cx="140789" cy="3286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6030"/>
              </a:lnTo>
              <a:lnTo>
                <a:pt x="140789" y="32860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4431210" y="1035027"/>
          <a:ext cx="140789" cy="3286030"/>
        </a:xfrm>
        <a:custGeom>
          <a:avLst/>
          <a:gdLst/>
          <a:ahLst/>
          <a:cxnLst/>
          <a:rect l="0" t="0" r="0" b="0"/>
          <a:pathLst>
            <a:path>
              <a:moveTo>
                <a:pt x="140789" y="0"/>
              </a:moveTo>
              <a:lnTo>
                <a:pt x="140789" y="3286030"/>
              </a:lnTo>
              <a:lnTo>
                <a:pt x="0" y="32860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EDA82-232E-4958-9867-65F8D8311156}">
      <dsp:nvSpPr>
        <dsp:cNvPr id="0" name=""/>
        <dsp:cNvSpPr/>
      </dsp:nvSpPr>
      <dsp:spPr>
        <a:xfrm>
          <a:off x="4571999" y="1035027"/>
          <a:ext cx="140789" cy="2339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9994"/>
              </a:lnTo>
              <a:lnTo>
                <a:pt x="140789" y="2339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D2EF3-FED1-46A3-B3FC-19DBCA504B37}">
      <dsp:nvSpPr>
        <dsp:cNvPr id="0" name=""/>
        <dsp:cNvSpPr/>
      </dsp:nvSpPr>
      <dsp:spPr>
        <a:xfrm>
          <a:off x="4431210" y="1035027"/>
          <a:ext cx="140789" cy="2339994"/>
        </a:xfrm>
        <a:custGeom>
          <a:avLst/>
          <a:gdLst/>
          <a:ahLst/>
          <a:cxnLst/>
          <a:rect l="0" t="0" r="0" b="0"/>
          <a:pathLst>
            <a:path>
              <a:moveTo>
                <a:pt x="140789" y="0"/>
              </a:moveTo>
              <a:lnTo>
                <a:pt x="140789" y="2339994"/>
              </a:lnTo>
              <a:lnTo>
                <a:pt x="0" y="2339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3335348" y="246608"/>
          <a:ext cx="2473302" cy="788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kern="1200" dirty="0">
              <a:latin typeface="+mn-lt"/>
            </a:rPr>
            <a:t>Director(a) General</a:t>
          </a:r>
        </a:p>
      </dsp:txBody>
      <dsp:txXfrm>
        <a:off x="3335348" y="246608"/>
        <a:ext cx="2473302" cy="788418"/>
      </dsp:txXfrm>
    </dsp:sp>
    <dsp:sp modelId="{F9F93243-C11E-4494-AAE1-A3E1A30DAF2E}">
      <dsp:nvSpPr>
        <dsp:cNvPr id="0" name=""/>
        <dsp:cNvSpPr/>
      </dsp:nvSpPr>
      <dsp:spPr>
        <a:xfrm>
          <a:off x="1165453" y="2983816"/>
          <a:ext cx="3265756" cy="7824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Coordinador(a) de Operación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>
            <a:latin typeface="+mn-lt"/>
          </a:endParaRPr>
        </a:p>
      </dsp:txBody>
      <dsp:txXfrm>
        <a:off x="1165453" y="2983816"/>
        <a:ext cx="3265756" cy="782411"/>
      </dsp:txXfrm>
    </dsp:sp>
    <dsp:sp modelId="{B9CD2B42-3D65-40BE-B53B-85E82EC3C0C4}">
      <dsp:nvSpPr>
        <dsp:cNvPr id="0" name=""/>
        <dsp:cNvSpPr/>
      </dsp:nvSpPr>
      <dsp:spPr>
        <a:xfrm>
          <a:off x="4712789" y="2983816"/>
          <a:ext cx="3265756" cy="7824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Jurídico (a) Institucional </a:t>
          </a:r>
        </a:p>
      </dsp:txBody>
      <dsp:txXfrm>
        <a:off x="4712789" y="2983816"/>
        <a:ext cx="3265756" cy="782411"/>
      </dsp:txXfrm>
    </dsp:sp>
    <dsp:sp modelId="{ED41377A-3398-435F-B3E1-48FC47648510}">
      <dsp:nvSpPr>
        <dsp:cNvPr id="0" name=""/>
        <dsp:cNvSpPr/>
      </dsp:nvSpPr>
      <dsp:spPr>
        <a:xfrm>
          <a:off x="1165453" y="3929851"/>
          <a:ext cx="3265756" cy="7824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Coordinador (a) de la Oficina de Presidencia</a:t>
          </a:r>
          <a:endParaRPr lang="es-ES" sz="1200" kern="1200" dirty="0"/>
        </a:p>
      </dsp:txBody>
      <dsp:txXfrm>
        <a:off x="1165453" y="3929851"/>
        <a:ext cx="3265756" cy="782411"/>
      </dsp:txXfrm>
    </dsp:sp>
    <dsp:sp modelId="{8AA2C887-0654-4A5C-99E1-9F8F820AD961}">
      <dsp:nvSpPr>
        <dsp:cNvPr id="0" name=""/>
        <dsp:cNvSpPr/>
      </dsp:nvSpPr>
      <dsp:spPr>
        <a:xfrm>
          <a:off x="4712789" y="3929851"/>
          <a:ext cx="3265756" cy="7824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Administrativo (a) </a:t>
          </a:r>
        </a:p>
      </dsp:txBody>
      <dsp:txXfrm>
        <a:off x="4712789" y="3929851"/>
        <a:ext cx="3265756" cy="782411"/>
      </dsp:txXfrm>
    </dsp:sp>
    <dsp:sp modelId="{7DCEF2A4-7867-4AE2-B945-B346539C7CB5}">
      <dsp:nvSpPr>
        <dsp:cNvPr id="0" name=""/>
        <dsp:cNvSpPr/>
      </dsp:nvSpPr>
      <dsp:spPr>
        <a:xfrm>
          <a:off x="1165453" y="4817929"/>
          <a:ext cx="3265756" cy="7824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de Comunicación, Logística y Eventos </a:t>
          </a:r>
        </a:p>
      </dsp:txBody>
      <dsp:txXfrm>
        <a:off x="1165453" y="4817929"/>
        <a:ext cx="3265756" cy="782411"/>
      </dsp:txXfrm>
    </dsp:sp>
    <dsp:sp modelId="{8FBC5306-01D2-484C-BF51-AF9537ECA55A}">
      <dsp:nvSpPr>
        <dsp:cNvPr id="0" name=""/>
        <dsp:cNvSpPr/>
      </dsp:nvSpPr>
      <dsp:spPr>
        <a:xfrm>
          <a:off x="4712789" y="4817929"/>
          <a:ext cx="3265756" cy="7824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de Voluntariado y Procuración de Donativos</a:t>
          </a:r>
        </a:p>
      </dsp:txBody>
      <dsp:txXfrm>
        <a:off x="4712789" y="4817929"/>
        <a:ext cx="3265756" cy="782411"/>
      </dsp:txXfrm>
    </dsp:sp>
    <dsp:sp modelId="{F72181D2-3FF6-4B64-9B97-F4F603100507}">
      <dsp:nvSpPr>
        <dsp:cNvPr id="0" name=""/>
        <dsp:cNvSpPr/>
      </dsp:nvSpPr>
      <dsp:spPr>
        <a:xfrm>
          <a:off x="2798124" y="1306759"/>
          <a:ext cx="1613349" cy="5902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Secretaria / o </a:t>
          </a:r>
        </a:p>
      </dsp:txBody>
      <dsp:txXfrm>
        <a:off x="2798124" y="1306759"/>
        <a:ext cx="1613349" cy="590207"/>
      </dsp:txXfrm>
    </dsp:sp>
    <dsp:sp modelId="{3F0ADC11-C1BA-4027-BFD5-45A7CF4A4345}">
      <dsp:nvSpPr>
        <dsp:cNvPr id="0" name=""/>
        <dsp:cNvSpPr/>
      </dsp:nvSpPr>
      <dsp:spPr>
        <a:xfrm>
          <a:off x="4730555" y="1306759"/>
          <a:ext cx="1613349" cy="5902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Recepcionista </a:t>
          </a:r>
        </a:p>
      </dsp:txBody>
      <dsp:txXfrm>
        <a:off x="4730555" y="1306759"/>
        <a:ext cx="1613349" cy="590207"/>
      </dsp:txXfrm>
    </dsp:sp>
    <dsp:sp modelId="{E6EB754A-1423-464F-875A-8D33397A950F}">
      <dsp:nvSpPr>
        <dsp:cNvPr id="0" name=""/>
        <dsp:cNvSpPr/>
      </dsp:nvSpPr>
      <dsp:spPr>
        <a:xfrm>
          <a:off x="2346701" y="2024184"/>
          <a:ext cx="2084509" cy="5888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  <a:cs typeface="Arial" panose="020B0604020202020204" pitchFamily="34" charset="0"/>
            </a:rPr>
            <a:t>Auxiliar Administrativo (a)</a:t>
          </a:r>
          <a:endParaRPr lang="es-ES" sz="1200" kern="1200" dirty="0"/>
        </a:p>
      </dsp:txBody>
      <dsp:txXfrm>
        <a:off x="2346701" y="2024184"/>
        <a:ext cx="2084509" cy="588846"/>
      </dsp:txXfrm>
    </dsp:sp>
    <dsp:sp modelId="{10E468C0-EE07-4856-9CDC-4A5608881B69}">
      <dsp:nvSpPr>
        <dsp:cNvPr id="0" name=""/>
        <dsp:cNvSpPr/>
      </dsp:nvSpPr>
      <dsp:spPr>
        <a:xfrm>
          <a:off x="4729147" y="2023503"/>
          <a:ext cx="2019264" cy="5902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Choferes </a:t>
          </a:r>
        </a:p>
      </dsp:txBody>
      <dsp:txXfrm>
        <a:off x="4729147" y="2023503"/>
        <a:ext cx="2019264" cy="59020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F5808-A04C-4C60-86C2-B6EBBCF7B4AD}">
      <dsp:nvSpPr>
        <dsp:cNvPr id="0" name=""/>
        <dsp:cNvSpPr/>
      </dsp:nvSpPr>
      <dsp:spPr>
        <a:xfrm>
          <a:off x="4446836" y="766750"/>
          <a:ext cx="114888" cy="479750"/>
        </a:xfrm>
        <a:custGeom>
          <a:avLst/>
          <a:gdLst/>
          <a:ahLst/>
          <a:cxnLst/>
          <a:rect l="0" t="0" r="0" b="0"/>
          <a:pathLst>
            <a:path>
              <a:moveTo>
                <a:pt x="114888" y="0"/>
              </a:moveTo>
              <a:lnTo>
                <a:pt x="114888" y="479750"/>
              </a:lnTo>
              <a:lnTo>
                <a:pt x="0" y="4797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7093703" y="2393710"/>
          <a:ext cx="280687" cy="111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149"/>
              </a:lnTo>
              <a:lnTo>
                <a:pt x="280687" y="111014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72F8E-8530-469C-8D6E-A23431A204C7}">
      <dsp:nvSpPr>
        <dsp:cNvPr id="0" name=""/>
        <dsp:cNvSpPr/>
      </dsp:nvSpPr>
      <dsp:spPr>
        <a:xfrm>
          <a:off x="7093703" y="2393710"/>
          <a:ext cx="280687" cy="460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0953"/>
              </a:lnTo>
              <a:lnTo>
                <a:pt x="280687" y="4609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A9193-C844-44D2-8BA9-ED35656E0BAF}">
      <dsp:nvSpPr>
        <dsp:cNvPr id="0" name=""/>
        <dsp:cNvSpPr/>
      </dsp:nvSpPr>
      <dsp:spPr>
        <a:xfrm>
          <a:off x="4561725" y="766750"/>
          <a:ext cx="3288137" cy="99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373"/>
              </a:lnTo>
              <a:lnTo>
                <a:pt x="3288137" y="887373"/>
              </a:lnTo>
              <a:lnTo>
                <a:pt x="3288137" y="9984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57A3-9D93-4E62-B7A1-2CBEA33E469B}">
      <dsp:nvSpPr>
        <dsp:cNvPr id="0" name=""/>
        <dsp:cNvSpPr/>
      </dsp:nvSpPr>
      <dsp:spPr>
        <a:xfrm>
          <a:off x="5837381" y="2576755"/>
          <a:ext cx="91440" cy="196575"/>
        </a:xfrm>
        <a:custGeom>
          <a:avLst/>
          <a:gdLst/>
          <a:ahLst/>
          <a:cxnLst/>
          <a:rect l="0" t="0" r="0" b="0"/>
          <a:pathLst>
            <a:path>
              <a:moveTo>
                <a:pt x="47792" y="0"/>
              </a:moveTo>
              <a:lnTo>
                <a:pt x="47792" y="85536"/>
              </a:lnTo>
              <a:lnTo>
                <a:pt x="45720" y="85536"/>
              </a:lnTo>
              <a:lnTo>
                <a:pt x="45720" y="1965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DF57B-FCEB-405D-855E-33C14D929048}">
      <dsp:nvSpPr>
        <dsp:cNvPr id="0" name=""/>
        <dsp:cNvSpPr/>
      </dsp:nvSpPr>
      <dsp:spPr>
        <a:xfrm>
          <a:off x="4561725" y="766750"/>
          <a:ext cx="1323449" cy="99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373"/>
              </a:lnTo>
              <a:lnTo>
                <a:pt x="1323449" y="887373"/>
              </a:lnTo>
              <a:lnTo>
                <a:pt x="1323449" y="9984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26B69-CF7A-4282-A01F-287E5F0DD53C}">
      <dsp:nvSpPr>
        <dsp:cNvPr id="0" name=""/>
        <dsp:cNvSpPr/>
      </dsp:nvSpPr>
      <dsp:spPr>
        <a:xfrm>
          <a:off x="3665182" y="2538209"/>
          <a:ext cx="111038" cy="1179210"/>
        </a:xfrm>
        <a:custGeom>
          <a:avLst/>
          <a:gdLst/>
          <a:ahLst/>
          <a:cxnLst/>
          <a:rect l="0" t="0" r="0" b="0"/>
          <a:pathLst>
            <a:path>
              <a:moveTo>
                <a:pt x="111038" y="0"/>
              </a:moveTo>
              <a:lnTo>
                <a:pt x="111038" y="1179210"/>
              </a:lnTo>
              <a:lnTo>
                <a:pt x="0" y="117921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3ABB9-14A6-4237-A9B1-CC670EFCAD19}">
      <dsp:nvSpPr>
        <dsp:cNvPr id="0" name=""/>
        <dsp:cNvSpPr/>
      </dsp:nvSpPr>
      <dsp:spPr>
        <a:xfrm>
          <a:off x="3776221" y="2538209"/>
          <a:ext cx="111038" cy="500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974"/>
              </a:lnTo>
              <a:lnTo>
                <a:pt x="111038" y="5009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A878F-6C50-497D-80FC-32000270C599}">
      <dsp:nvSpPr>
        <dsp:cNvPr id="0" name=""/>
        <dsp:cNvSpPr/>
      </dsp:nvSpPr>
      <dsp:spPr>
        <a:xfrm>
          <a:off x="3665182" y="2538209"/>
          <a:ext cx="111038" cy="500974"/>
        </a:xfrm>
        <a:custGeom>
          <a:avLst/>
          <a:gdLst/>
          <a:ahLst/>
          <a:cxnLst/>
          <a:rect l="0" t="0" r="0" b="0"/>
          <a:pathLst>
            <a:path>
              <a:moveTo>
                <a:pt x="111038" y="0"/>
              </a:moveTo>
              <a:lnTo>
                <a:pt x="111038" y="500974"/>
              </a:lnTo>
              <a:lnTo>
                <a:pt x="0" y="5009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3D7E4-FBC5-4C59-815C-0B63ABED7D38}">
      <dsp:nvSpPr>
        <dsp:cNvPr id="0" name=""/>
        <dsp:cNvSpPr/>
      </dsp:nvSpPr>
      <dsp:spPr>
        <a:xfrm>
          <a:off x="3776221" y="766750"/>
          <a:ext cx="785503" cy="998016"/>
        </a:xfrm>
        <a:custGeom>
          <a:avLst/>
          <a:gdLst/>
          <a:ahLst/>
          <a:cxnLst/>
          <a:rect l="0" t="0" r="0" b="0"/>
          <a:pathLst>
            <a:path>
              <a:moveTo>
                <a:pt x="785503" y="0"/>
              </a:moveTo>
              <a:lnTo>
                <a:pt x="785503" y="886977"/>
              </a:lnTo>
              <a:lnTo>
                <a:pt x="0" y="886977"/>
              </a:lnTo>
              <a:lnTo>
                <a:pt x="0" y="9980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922F7F-CBD7-44DA-803B-0BCAA915B47C}">
      <dsp:nvSpPr>
        <dsp:cNvPr id="0" name=""/>
        <dsp:cNvSpPr/>
      </dsp:nvSpPr>
      <dsp:spPr>
        <a:xfrm>
          <a:off x="1213193" y="2389988"/>
          <a:ext cx="143028" cy="2732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2075"/>
              </a:lnTo>
              <a:lnTo>
                <a:pt x="143028" y="27320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CBA98-C78C-4803-A320-26FDBE7C8128}">
      <dsp:nvSpPr>
        <dsp:cNvPr id="0" name=""/>
        <dsp:cNvSpPr/>
      </dsp:nvSpPr>
      <dsp:spPr>
        <a:xfrm>
          <a:off x="1105972" y="2389988"/>
          <a:ext cx="107221" cy="2732075"/>
        </a:xfrm>
        <a:custGeom>
          <a:avLst/>
          <a:gdLst/>
          <a:ahLst/>
          <a:cxnLst/>
          <a:rect l="0" t="0" r="0" b="0"/>
          <a:pathLst>
            <a:path>
              <a:moveTo>
                <a:pt x="107221" y="0"/>
              </a:moveTo>
              <a:lnTo>
                <a:pt x="107221" y="2732075"/>
              </a:lnTo>
              <a:lnTo>
                <a:pt x="0" y="27320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A4696-7D2D-44E3-AD60-45F1A84323F7}">
      <dsp:nvSpPr>
        <dsp:cNvPr id="0" name=""/>
        <dsp:cNvSpPr/>
      </dsp:nvSpPr>
      <dsp:spPr>
        <a:xfrm>
          <a:off x="1213193" y="2389988"/>
          <a:ext cx="111038" cy="2086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6555"/>
              </a:lnTo>
              <a:lnTo>
                <a:pt x="111038" y="20865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5CDB0-DA21-4A39-840C-488D34819237}">
      <dsp:nvSpPr>
        <dsp:cNvPr id="0" name=""/>
        <dsp:cNvSpPr/>
      </dsp:nvSpPr>
      <dsp:spPr>
        <a:xfrm>
          <a:off x="1105972" y="2389988"/>
          <a:ext cx="107221" cy="2086555"/>
        </a:xfrm>
        <a:custGeom>
          <a:avLst/>
          <a:gdLst/>
          <a:ahLst/>
          <a:cxnLst/>
          <a:rect l="0" t="0" r="0" b="0"/>
          <a:pathLst>
            <a:path>
              <a:moveTo>
                <a:pt x="107221" y="0"/>
              </a:moveTo>
              <a:lnTo>
                <a:pt x="107221" y="2086555"/>
              </a:lnTo>
              <a:lnTo>
                <a:pt x="0" y="20865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4E30A-9064-4D8C-8E47-5690DC50D20C}">
      <dsp:nvSpPr>
        <dsp:cNvPr id="0" name=""/>
        <dsp:cNvSpPr/>
      </dsp:nvSpPr>
      <dsp:spPr>
        <a:xfrm>
          <a:off x="1213193" y="2389988"/>
          <a:ext cx="120418" cy="1275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358"/>
              </a:lnTo>
              <a:lnTo>
                <a:pt x="120418" y="12753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98DA4-5EA6-4465-AE42-7AD27CA30317}">
      <dsp:nvSpPr>
        <dsp:cNvPr id="0" name=""/>
        <dsp:cNvSpPr/>
      </dsp:nvSpPr>
      <dsp:spPr>
        <a:xfrm>
          <a:off x="1105972" y="2389988"/>
          <a:ext cx="107221" cy="1271985"/>
        </a:xfrm>
        <a:custGeom>
          <a:avLst/>
          <a:gdLst/>
          <a:ahLst/>
          <a:cxnLst/>
          <a:rect l="0" t="0" r="0" b="0"/>
          <a:pathLst>
            <a:path>
              <a:moveTo>
                <a:pt x="107221" y="0"/>
              </a:moveTo>
              <a:lnTo>
                <a:pt x="107221" y="1271985"/>
              </a:lnTo>
              <a:lnTo>
                <a:pt x="0" y="12719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975A2-BDE5-4832-BD89-BD262E6D82D6}">
      <dsp:nvSpPr>
        <dsp:cNvPr id="0" name=""/>
        <dsp:cNvSpPr/>
      </dsp:nvSpPr>
      <dsp:spPr>
        <a:xfrm>
          <a:off x="1213193" y="2389988"/>
          <a:ext cx="111038" cy="4864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455"/>
              </a:lnTo>
              <a:lnTo>
                <a:pt x="111038" y="4864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07FEA-A6C3-46F6-B84B-C098DE5368E3}">
      <dsp:nvSpPr>
        <dsp:cNvPr id="0" name=""/>
        <dsp:cNvSpPr/>
      </dsp:nvSpPr>
      <dsp:spPr>
        <a:xfrm>
          <a:off x="1105972" y="2389988"/>
          <a:ext cx="107221" cy="486455"/>
        </a:xfrm>
        <a:custGeom>
          <a:avLst/>
          <a:gdLst/>
          <a:ahLst/>
          <a:cxnLst/>
          <a:rect l="0" t="0" r="0" b="0"/>
          <a:pathLst>
            <a:path>
              <a:moveTo>
                <a:pt x="107221" y="0"/>
              </a:moveTo>
              <a:lnTo>
                <a:pt x="107221" y="486455"/>
              </a:lnTo>
              <a:lnTo>
                <a:pt x="0" y="4864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1C7DEF-7ED1-436A-9D79-EBEE3BB1D94C}">
      <dsp:nvSpPr>
        <dsp:cNvPr id="0" name=""/>
        <dsp:cNvSpPr/>
      </dsp:nvSpPr>
      <dsp:spPr>
        <a:xfrm>
          <a:off x="1213193" y="766750"/>
          <a:ext cx="3348531" cy="994690"/>
        </a:xfrm>
        <a:custGeom>
          <a:avLst/>
          <a:gdLst/>
          <a:ahLst/>
          <a:cxnLst/>
          <a:rect l="0" t="0" r="0" b="0"/>
          <a:pathLst>
            <a:path>
              <a:moveTo>
                <a:pt x="3348531" y="0"/>
              </a:moveTo>
              <a:lnTo>
                <a:pt x="3348531" y="883651"/>
              </a:lnTo>
              <a:lnTo>
                <a:pt x="0" y="883651"/>
              </a:lnTo>
              <a:lnTo>
                <a:pt x="0" y="9946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435CCD-F635-4119-881F-F02D848F4E34}">
      <dsp:nvSpPr>
        <dsp:cNvPr id="0" name=""/>
        <dsp:cNvSpPr/>
      </dsp:nvSpPr>
      <dsp:spPr>
        <a:xfrm>
          <a:off x="3722182" y="283636"/>
          <a:ext cx="1679085" cy="4831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Supervisor(a) Adulto Mayor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latin typeface="+mn-lt"/>
          </a:endParaRPr>
        </a:p>
      </dsp:txBody>
      <dsp:txXfrm>
        <a:off x="3722182" y="283636"/>
        <a:ext cx="1679085" cy="483113"/>
      </dsp:txXfrm>
    </dsp:sp>
    <dsp:sp modelId="{22D88032-48D3-4FED-892F-553CBCDD24D6}">
      <dsp:nvSpPr>
        <dsp:cNvPr id="0" name=""/>
        <dsp:cNvSpPr/>
      </dsp:nvSpPr>
      <dsp:spPr>
        <a:xfrm>
          <a:off x="373032" y="1761440"/>
          <a:ext cx="1680322" cy="628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Encargado (a) Casa Hogar Nueva Esperanza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latin typeface="+mn-lt"/>
          </a:endParaRPr>
        </a:p>
      </dsp:txBody>
      <dsp:txXfrm>
        <a:off x="373032" y="1761440"/>
        <a:ext cx="1680322" cy="628547"/>
      </dsp:txXfrm>
    </dsp:sp>
    <dsp:sp modelId="{B5136839-A55C-481E-BC4C-41DD9A46DC73}">
      <dsp:nvSpPr>
        <dsp:cNvPr id="0" name=""/>
        <dsp:cNvSpPr/>
      </dsp:nvSpPr>
      <dsp:spPr>
        <a:xfrm>
          <a:off x="48461" y="2612065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Auxiliar </a:t>
          </a:r>
        </a:p>
      </dsp:txBody>
      <dsp:txXfrm>
        <a:off x="48461" y="2612065"/>
        <a:ext cx="1057511" cy="528755"/>
      </dsp:txXfrm>
    </dsp:sp>
    <dsp:sp modelId="{5774EBDB-63A5-4287-BD05-9FE5D62110E8}">
      <dsp:nvSpPr>
        <dsp:cNvPr id="0" name=""/>
        <dsp:cNvSpPr/>
      </dsp:nvSpPr>
      <dsp:spPr>
        <a:xfrm>
          <a:off x="1324232" y="2612065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Capturador (a) </a:t>
          </a:r>
        </a:p>
      </dsp:txBody>
      <dsp:txXfrm>
        <a:off x="1324232" y="2612065"/>
        <a:ext cx="1057511" cy="528755"/>
      </dsp:txXfrm>
    </dsp:sp>
    <dsp:sp modelId="{DA84DC65-7EBE-4934-BA04-8519F529FDBA}">
      <dsp:nvSpPr>
        <dsp:cNvPr id="0" name=""/>
        <dsp:cNvSpPr/>
      </dsp:nvSpPr>
      <dsp:spPr>
        <a:xfrm>
          <a:off x="48461" y="3232222"/>
          <a:ext cx="1057511" cy="8595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Enfermeras (os)  </a:t>
          </a:r>
        </a:p>
      </dsp:txBody>
      <dsp:txXfrm>
        <a:off x="48461" y="3232222"/>
        <a:ext cx="1057511" cy="859503"/>
      </dsp:txXfrm>
    </dsp:sp>
    <dsp:sp modelId="{6C790AF9-F232-4E31-889B-41EE2D960D20}">
      <dsp:nvSpPr>
        <dsp:cNvPr id="0" name=""/>
        <dsp:cNvSpPr/>
      </dsp:nvSpPr>
      <dsp:spPr>
        <a:xfrm>
          <a:off x="1333612" y="3400969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Vigilantes</a:t>
          </a:r>
        </a:p>
      </dsp:txBody>
      <dsp:txXfrm>
        <a:off x="1333612" y="3400969"/>
        <a:ext cx="1057511" cy="528755"/>
      </dsp:txXfrm>
    </dsp:sp>
    <dsp:sp modelId="{5887BC27-F072-493F-98E6-3AD315221293}">
      <dsp:nvSpPr>
        <dsp:cNvPr id="0" name=""/>
        <dsp:cNvSpPr/>
      </dsp:nvSpPr>
      <dsp:spPr>
        <a:xfrm>
          <a:off x="48461" y="4212165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  <a:cs typeface="Arial" panose="020B0604020202020204" pitchFamily="34" charset="0"/>
            </a:rPr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latin typeface="+mn-lt"/>
            <a:cs typeface="Arial" panose="020B0604020202020204" pitchFamily="34" charset="0"/>
          </a:endParaRPr>
        </a:p>
      </dsp:txBody>
      <dsp:txXfrm>
        <a:off x="48461" y="4212165"/>
        <a:ext cx="1057511" cy="528755"/>
      </dsp:txXfrm>
    </dsp:sp>
    <dsp:sp modelId="{AA24B90B-474E-4134-9F47-5C34D6DBFE80}">
      <dsp:nvSpPr>
        <dsp:cNvPr id="0" name=""/>
        <dsp:cNvSpPr/>
      </dsp:nvSpPr>
      <dsp:spPr>
        <a:xfrm>
          <a:off x="1324232" y="4212165"/>
          <a:ext cx="13118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Asistente de Motricidad e Higiene </a:t>
          </a:r>
        </a:p>
      </dsp:txBody>
      <dsp:txXfrm>
        <a:off x="1324232" y="4212165"/>
        <a:ext cx="1311811" cy="528755"/>
      </dsp:txXfrm>
    </dsp:sp>
    <dsp:sp modelId="{B28F537F-1141-48EE-9D71-35B93E016357}">
      <dsp:nvSpPr>
        <dsp:cNvPr id="0" name=""/>
        <dsp:cNvSpPr/>
      </dsp:nvSpPr>
      <dsp:spPr>
        <a:xfrm>
          <a:off x="48461" y="4857686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Fisioterapeuta </a:t>
          </a:r>
        </a:p>
      </dsp:txBody>
      <dsp:txXfrm>
        <a:off x="48461" y="4857686"/>
        <a:ext cx="1057511" cy="528755"/>
      </dsp:txXfrm>
    </dsp:sp>
    <dsp:sp modelId="{FB6D21CB-8BD4-4D6E-BAEC-4509D942FD52}">
      <dsp:nvSpPr>
        <dsp:cNvPr id="0" name=""/>
        <dsp:cNvSpPr/>
      </dsp:nvSpPr>
      <dsp:spPr>
        <a:xfrm>
          <a:off x="1356222" y="4857686"/>
          <a:ext cx="1430263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Intendentes</a:t>
          </a:r>
        </a:p>
      </dsp:txBody>
      <dsp:txXfrm>
        <a:off x="1356222" y="4857686"/>
        <a:ext cx="1430263" cy="528755"/>
      </dsp:txXfrm>
    </dsp:sp>
    <dsp:sp modelId="{A21A1FE1-7B8D-4338-B315-495D3784D927}">
      <dsp:nvSpPr>
        <dsp:cNvPr id="0" name=""/>
        <dsp:cNvSpPr/>
      </dsp:nvSpPr>
      <dsp:spPr>
        <a:xfrm>
          <a:off x="2936060" y="1764766"/>
          <a:ext cx="1680322" cy="7734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Jefe(a) Encargado(a) Casa Club del Adulto Mayor “Los Altos”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latin typeface="+mn-lt"/>
          </a:endParaRPr>
        </a:p>
      </dsp:txBody>
      <dsp:txXfrm>
        <a:off x="2936060" y="1764766"/>
        <a:ext cx="1680322" cy="773442"/>
      </dsp:txXfrm>
    </dsp:sp>
    <dsp:sp modelId="{9E9B6C42-473E-4492-9C20-70A3A498E932}">
      <dsp:nvSpPr>
        <dsp:cNvPr id="0" name=""/>
        <dsp:cNvSpPr/>
      </dsp:nvSpPr>
      <dsp:spPr>
        <a:xfrm>
          <a:off x="2607670" y="2774806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Trabajador (a) Social </a:t>
          </a:r>
        </a:p>
      </dsp:txBody>
      <dsp:txXfrm>
        <a:off x="2607670" y="2774806"/>
        <a:ext cx="1057511" cy="528755"/>
      </dsp:txXfrm>
    </dsp:sp>
    <dsp:sp modelId="{0412604E-F3B6-4B9E-BE4A-BB282208F349}">
      <dsp:nvSpPr>
        <dsp:cNvPr id="0" name=""/>
        <dsp:cNvSpPr/>
      </dsp:nvSpPr>
      <dsp:spPr>
        <a:xfrm>
          <a:off x="3887259" y="2774806"/>
          <a:ext cx="124708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Auxiliar Administrativo(a) </a:t>
          </a:r>
        </a:p>
      </dsp:txBody>
      <dsp:txXfrm>
        <a:off x="3887259" y="2774806"/>
        <a:ext cx="1247081" cy="528755"/>
      </dsp:txXfrm>
    </dsp:sp>
    <dsp:sp modelId="{ED25E2F5-2BBC-4550-912A-17E3D25AED8F}">
      <dsp:nvSpPr>
        <dsp:cNvPr id="0" name=""/>
        <dsp:cNvSpPr/>
      </dsp:nvSpPr>
      <dsp:spPr>
        <a:xfrm>
          <a:off x="2607670" y="3453041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Intendente </a:t>
          </a:r>
        </a:p>
      </dsp:txBody>
      <dsp:txXfrm>
        <a:off x="2607670" y="3453041"/>
        <a:ext cx="1057511" cy="528755"/>
      </dsp:txXfrm>
    </dsp:sp>
    <dsp:sp modelId="{4A5AD12B-3408-499C-A05D-4C9CF311AABC}">
      <dsp:nvSpPr>
        <dsp:cNvPr id="0" name=""/>
        <dsp:cNvSpPr/>
      </dsp:nvSpPr>
      <dsp:spPr>
        <a:xfrm>
          <a:off x="5045013" y="1765162"/>
          <a:ext cx="1680322" cy="8115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Encargado (a) Casa Club del Adulto Mayor “Canoas”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>
            <a:latin typeface="+mn-lt"/>
          </a:endParaRPr>
        </a:p>
      </dsp:txBody>
      <dsp:txXfrm>
        <a:off x="5045013" y="1765162"/>
        <a:ext cx="1680322" cy="811592"/>
      </dsp:txXfrm>
    </dsp:sp>
    <dsp:sp modelId="{6A6D487D-23AA-45C7-9242-0CD5C0D5FE77}">
      <dsp:nvSpPr>
        <dsp:cNvPr id="0" name=""/>
        <dsp:cNvSpPr/>
      </dsp:nvSpPr>
      <dsp:spPr>
        <a:xfrm>
          <a:off x="5354345" y="2773331"/>
          <a:ext cx="1057511" cy="7586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Intendente  </a:t>
          </a:r>
          <a:endParaRPr lang="es-ES" sz="1200" kern="1200" dirty="0"/>
        </a:p>
      </dsp:txBody>
      <dsp:txXfrm>
        <a:off x="5354345" y="2773331"/>
        <a:ext cx="1057511" cy="758637"/>
      </dsp:txXfrm>
    </dsp:sp>
    <dsp:sp modelId="{61DB701D-6ACA-4CC4-83AE-045C8BE7FBAC}">
      <dsp:nvSpPr>
        <dsp:cNvPr id="0" name=""/>
        <dsp:cNvSpPr/>
      </dsp:nvSpPr>
      <dsp:spPr>
        <a:xfrm>
          <a:off x="6904663" y="1765162"/>
          <a:ext cx="1890397" cy="628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Encargado (a) Casa Club del Adulto Mayor “Lomas” </a:t>
          </a:r>
        </a:p>
      </dsp:txBody>
      <dsp:txXfrm>
        <a:off x="6904663" y="1765162"/>
        <a:ext cx="1890397" cy="628547"/>
      </dsp:txXfrm>
    </dsp:sp>
    <dsp:sp modelId="{B44DA74B-C3EF-48E1-80F3-6299404C924F}">
      <dsp:nvSpPr>
        <dsp:cNvPr id="0" name=""/>
        <dsp:cNvSpPr/>
      </dsp:nvSpPr>
      <dsp:spPr>
        <a:xfrm>
          <a:off x="7374391" y="2590286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Maestra (o) </a:t>
          </a:r>
          <a:endParaRPr lang="es-ES" sz="1200" kern="1200" dirty="0"/>
        </a:p>
      </dsp:txBody>
      <dsp:txXfrm>
        <a:off x="7374391" y="2590286"/>
        <a:ext cx="1057511" cy="528755"/>
      </dsp:txXfrm>
    </dsp:sp>
    <dsp:sp modelId="{A9A072A2-DAE3-4ED0-96ED-C54AE54C1B55}">
      <dsp:nvSpPr>
        <dsp:cNvPr id="0" name=""/>
        <dsp:cNvSpPr/>
      </dsp:nvSpPr>
      <dsp:spPr>
        <a:xfrm>
          <a:off x="7374391" y="3239482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Auxiliar </a:t>
          </a:r>
          <a:endParaRPr lang="es-ES" sz="1200" kern="1200" dirty="0"/>
        </a:p>
      </dsp:txBody>
      <dsp:txXfrm>
        <a:off x="7374391" y="3239482"/>
        <a:ext cx="1057511" cy="528755"/>
      </dsp:txXfrm>
    </dsp:sp>
    <dsp:sp modelId="{8241CEEE-C9BC-4BD0-B3BD-9EBB66767C24}">
      <dsp:nvSpPr>
        <dsp:cNvPr id="0" name=""/>
        <dsp:cNvSpPr/>
      </dsp:nvSpPr>
      <dsp:spPr>
        <a:xfrm>
          <a:off x="3389325" y="982123"/>
          <a:ext cx="1057511" cy="5287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>
              <a:latin typeface="+mn-lt"/>
            </a:rPr>
            <a:t>Operador(a) </a:t>
          </a:r>
        </a:p>
      </dsp:txBody>
      <dsp:txXfrm>
        <a:off x="3389325" y="982123"/>
        <a:ext cx="1057511" cy="528755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7ACD0-3B5C-468A-874B-7A954A839EC0}">
      <dsp:nvSpPr>
        <dsp:cNvPr id="0" name=""/>
        <dsp:cNvSpPr/>
      </dsp:nvSpPr>
      <dsp:spPr>
        <a:xfrm>
          <a:off x="4368418" y="2301804"/>
          <a:ext cx="164320" cy="393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977"/>
              </a:lnTo>
              <a:lnTo>
                <a:pt x="164320" y="3939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BECA0-A0E8-4B56-B416-F97781867C07}">
      <dsp:nvSpPr>
        <dsp:cNvPr id="0" name=""/>
        <dsp:cNvSpPr/>
      </dsp:nvSpPr>
      <dsp:spPr>
        <a:xfrm>
          <a:off x="1040171" y="3774599"/>
          <a:ext cx="108903" cy="477102"/>
        </a:xfrm>
        <a:custGeom>
          <a:avLst/>
          <a:gdLst/>
          <a:ahLst/>
          <a:cxnLst/>
          <a:rect l="0" t="0" r="0" b="0"/>
          <a:pathLst>
            <a:path>
              <a:moveTo>
                <a:pt x="108903" y="0"/>
              </a:moveTo>
              <a:lnTo>
                <a:pt x="108903" y="477102"/>
              </a:lnTo>
              <a:lnTo>
                <a:pt x="0" y="477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F0DB3-DB32-4828-BFB6-09C88718D2EE}">
      <dsp:nvSpPr>
        <dsp:cNvPr id="0" name=""/>
        <dsp:cNvSpPr/>
      </dsp:nvSpPr>
      <dsp:spPr>
        <a:xfrm>
          <a:off x="1149075" y="3774599"/>
          <a:ext cx="108903" cy="47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02"/>
              </a:lnTo>
              <a:lnTo>
                <a:pt x="108903" y="477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30B23-DDDC-44A1-9282-6D44228C37DE}">
      <dsp:nvSpPr>
        <dsp:cNvPr id="0" name=""/>
        <dsp:cNvSpPr/>
      </dsp:nvSpPr>
      <dsp:spPr>
        <a:xfrm>
          <a:off x="1149075" y="2301804"/>
          <a:ext cx="3219342" cy="954204"/>
        </a:xfrm>
        <a:custGeom>
          <a:avLst/>
          <a:gdLst/>
          <a:ahLst/>
          <a:cxnLst/>
          <a:rect l="0" t="0" r="0" b="0"/>
          <a:pathLst>
            <a:path>
              <a:moveTo>
                <a:pt x="3219342" y="0"/>
              </a:moveTo>
              <a:lnTo>
                <a:pt x="3219342" y="845301"/>
              </a:lnTo>
              <a:lnTo>
                <a:pt x="0" y="845301"/>
              </a:lnTo>
              <a:lnTo>
                <a:pt x="0" y="95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81974-9C7B-454A-AF7F-87715E2C273A}">
      <dsp:nvSpPr>
        <dsp:cNvPr id="0" name=""/>
        <dsp:cNvSpPr/>
      </dsp:nvSpPr>
      <dsp:spPr>
        <a:xfrm>
          <a:off x="2567812" y="3774599"/>
          <a:ext cx="108903" cy="47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02"/>
              </a:lnTo>
              <a:lnTo>
                <a:pt x="108903" y="477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5A9E7-DC03-439C-9201-6B85530EF349}">
      <dsp:nvSpPr>
        <dsp:cNvPr id="0" name=""/>
        <dsp:cNvSpPr/>
      </dsp:nvSpPr>
      <dsp:spPr>
        <a:xfrm>
          <a:off x="2567812" y="2301804"/>
          <a:ext cx="1800605" cy="954204"/>
        </a:xfrm>
        <a:custGeom>
          <a:avLst/>
          <a:gdLst/>
          <a:ahLst/>
          <a:cxnLst/>
          <a:rect l="0" t="0" r="0" b="0"/>
          <a:pathLst>
            <a:path>
              <a:moveTo>
                <a:pt x="1800605" y="0"/>
              </a:moveTo>
              <a:lnTo>
                <a:pt x="1800605" y="845301"/>
              </a:lnTo>
              <a:lnTo>
                <a:pt x="0" y="845301"/>
              </a:lnTo>
              <a:lnTo>
                <a:pt x="0" y="95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9455D-4B26-43FA-883B-06022ECCD8B3}">
      <dsp:nvSpPr>
        <dsp:cNvPr id="0" name=""/>
        <dsp:cNvSpPr/>
      </dsp:nvSpPr>
      <dsp:spPr>
        <a:xfrm>
          <a:off x="3822799" y="3774599"/>
          <a:ext cx="108903" cy="47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02"/>
              </a:lnTo>
              <a:lnTo>
                <a:pt x="108903" y="477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497E7-045D-413E-85BC-CB0D6A4A6DEE}">
      <dsp:nvSpPr>
        <dsp:cNvPr id="0" name=""/>
        <dsp:cNvSpPr/>
      </dsp:nvSpPr>
      <dsp:spPr>
        <a:xfrm>
          <a:off x="3822799" y="2301804"/>
          <a:ext cx="545618" cy="954204"/>
        </a:xfrm>
        <a:custGeom>
          <a:avLst/>
          <a:gdLst/>
          <a:ahLst/>
          <a:cxnLst/>
          <a:rect l="0" t="0" r="0" b="0"/>
          <a:pathLst>
            <a:path>
              <a:moveTo>
                <a:pt x="545618" y="0"/>
              </a:moveTo>
              <a:lnTo>
                <a:pt x="545618" y="845301"/>
              </a:lnTo>
              <a:lnTo>
                <a:pt x="0" y="845301"/>
              </a:lnTo>
              <a:lnTo>
                <a:pt x="0" y="95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04471-FE06-4BB9-886E-7A45BB234B36}">
      <dsp:nvSpPr>
        <dsp:cNvPr id="0" name=""/>
        <dsp:cNvSpPr/>
      </dsp:nvSpPr>
      <dsp:spPr>
        <a:xfrm>
          <a:off x="5077786" y="3774599"/>
          <a:ext cx="108903" cy="47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02"/>
              </a:lnTo>
              <a:lnTo>
                <a:pt x="108903" y="477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0DECB-EEF5-4636-81D3-78D5F3D21AD4}">
      <dsp:nvSpPr>
        <dsp:cNvPr id="0" name=""/>
        <dsp:cNvSpPr/>
      </dsp:nvSpPr>
      <dsp:spPr>
        <a:xfrm>
          <a:off x="4368418" y="2301804"/>
          <a:ext cx="709368" cy="95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301"/>
              </a:lnTo>
              <a:lnTo>
                <a:pt x="709368" y="845301"/>
              </a:lnTo>
              <a:lnTo>
                <a:pt x="709368" y="95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BABE-9D37-414D-899A-712B2ACEDB51}">
      <dsp:nvSpPr>
        <dsp:cNvPr id="0" name=""/>
        <dsp:cNvSpPr/>
      </dsp:nvSpPr>
      <dsp:spPr>
        <a:xfrm>
          <a:off x="6332773" y="3774599"/>
          <a:ext cx="108903" cy="47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02"/>
              </a:lnTo>
              <a:lnTo>
                <a:pt x="108903" y="477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76A14-62F1-4267-8F59-3A4540C64D50}">
      <dsp:nvSpPr>
        <dsp:cNvPr id="0" name=""/>
        <dsp:cNvSpPr/>
      </dsp:nvSpPr>
      <dsp:spPr>
        <a:xfrm>
          <a:off x="4368418" y="2301804"/>
          <a:ext cx="1964355" cy="95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301"/>
              </a:lnTo>
              <a:lnTo>
                <a:pt x="1964355" y="845301"/>
              </a:lnTo>
              <a:lnTo>
                <a:pt x="1964355" y="95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F173C-634B-46E9-90CC-8DB746B2FA06}">
      <dsp:nvSpPr>
        <dsp:cNvPr id="0" name=""/>
        <dsp:cNvSpPr/>
      </dsp:nvSpPr>
      <dsp:spPr>
        <a:xfrm>
          <a:off x="7587760" y="3774599"/>
          <a:ext cx="108903" cy="477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02"/>
              </a:lnTo>
              <a:lnTo>
                <a:pt x="108903" y="477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B2B49-9D8B-49C6-A8C2-E06137CC4262}">
      <dsp:nvSpPr>
        <dsp:cNvPr id="0" name=""/>
        <dsp:cNvSpPr/>
      </dsp:nvSpPr>
      <dsp:spPr>
        <a:xfrm>
          <a:off x="4368418" y="2301804"/>
          <a:ext cx="3219342" cy="95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301"/>
              </a:lnTo>
              <a:lnTo>
                <a:pt x="3219342" y="845301"/>
              </a:lnTo>
              <a:lnTo>
                <a:pt x="3219342" y="95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82EBC-87EC-4177-8036-568D3291C7C6}">
      <dsp:nvSpPr>
        <dsp:cNvPr id="0" name=""/>
        <dsp:cNvSpPr/>
      </dsp:nvSpPr>
      <dsp:spPr>
        <a:xfrm>
          <a:off x="3849828" y="1783215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Responsable Área Nutrición </a:t>
          </a:r>
        </a:p>
      </dsp:txBody>
      <dsp:txXfrm>
        <a:off x="3849828" y="1783215"/>
        <a:ext cx="1037179" cy="518589"/>
      </dsp:txXfrm>
    </dsp:sp>
    <dsp:sp modelId="{AF1D7C45-1204-4533-A388-081C6AD4D627}">
      <dsp:nvSpPr>
        <dsp:cNvPr id="0" name=""/>
        <dsp:cNvSpPr/>
      </dsp:nvSpPr>
      <dsp:spPr>
        <a:xfrm>
          <a:off x="7069170" y="3256009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Estancia Infantil “Laura Elena Arce Cavazos”</a:t>
          </a:r>
        </a:p>
      </dsp:txBody>
      <dsp:txXfrm>
        <a:off x="7069170" y="3256009"/>
        <a:ext cx="1037179" cy="518589"/>
      </dsp:txXfrm>
    </dsp:sp>
    <dsp:sp modelId="{62E88A05-EECE-43A1-B631-1A5830062ACD}">
      <dsp:nvSpPr>
        <dsp:cNvPr id="0" name=""/>
        <dsp:cNvSpPr/>
      </dsp:nvSpPr>
      <dsp:spPr>
        <a:xfrm>
          <a:off x="7696664" y="3992407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Cocineros(as) </a:t>
          </a:r>
        </a:p>
      </dsp:txBody>
      <dsp:txXfrm>
        <a:off x="7696664" y="3992407"/>
        <a:ext cx="1037179" cy="518589"/>
      </dsp:txXfrm>
    </dsp:sp>
    <dsp:sp modelId="{CE13C67C-D5D7-4C79-9E0E-F8F7D87783EF}">
      <dsp:nvSpPr>
        <dsp:cNvPr id="0" name=""/>
        <dsp:cNvSpPr/>
      </dsp:nvSpPr>
      <dsp:spPr>
        <a:xfrm>
          <a:off x="5814183" y="3256009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Casa Club </a:t>
          </a:r>
          <a:r>
            <a:rPr lang="es-ES" sz="1200" kern="1200" dirty="0" err="1"/>
            <a:t>PAPTI</a:t>
          </a:r>
          <a:endParaRPr lang="es-ES" sz="1200" kern="1200" dirty="0"/>
        </a:p>
      </dsp:txBody>
      <dsp:txXfrm>
        <a:off x="5814183" y="3256009"/>
        <a:ext cx="1037179" cy="518589"/>
      </dsp:txXfrm>
    </dsp:sp>
    <dsp:sp modelId="{C9BE9CAE-08D8-4AA2-91EC-9CBEE3BF6C5F}">
      <dsp:nvSpPr>
        <dsp:cNvPr id="0" name=""/>
        <dsp:cNvSpPr/>
      </dsp:nvSpPr>
      <dsp:spPr>
        <a:xfrm>
          <a:off x="6441677" y="3992407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 (a) </a:t>
          </a:r>
        </a:p>
      </dsp:txBody>
      <dsp:txXfrm>
        <a:off x="6441677" y="3992407"/>
        <a:ext cx="1037179" cy="518589"/>
      </dsp:txXfrm>
    </dsp:sp>
    <dsp:sp modelId="{272AEA4B-EED6-4992-B9D1-81FAE5FEA2E1}">
      <dsp:nvSpPr>
        <dsp:cNvPr id="0" name=""/>
        <dsp:cNvSpPr/>
      </dsp:nvSpPr>
      <dsp:spPr>
        <a:xfrm>
          <a:off x="4559196" y="3256009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Casa Club del Adulto Mayor “Lomas”</a:t>
          </a:r>
        </a:p>
      </dsp:txBody>
      <dsp:txXfrm>
        <a:off x="4559196" y="3256009"/>
        <a:ext cx="1037179" cy="518589"/>
      </dsp:txXfrm>
    </dsp:sp>
    <dsp:sp modelId="{BC318397-29E2-4AA9-AB26-DB96A058E6B0}">
      <dsp:nvSpPr>
        <dsp:cNvPr id="0" name=""/>
        <dsp:cNvSpPr/>
      </dsp:nvSpPr>
      <dsp:spPr>
        <a:xfrm>
          <a:off x="5186690" y="3992407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Cocineros(as) </a:t>
          </a:r>
        </a:p>
      </dsp:txBody>
      <dsp:txXfrm>
        <a:off x="5186690" y="3992407"/>
        <a:ext cx="1037179" cy="518589"/>
      </dsp:txXfrm>
    </dsp:sp>
    <dsp:sp modelId="{0F64BB8A-4A80-46EA-B592-AD6BE82C24F7}">
      <dsp:nvSpPr>
        <dsp:cNvPr id="0" name=""/>
        <dsp:cNvSpPr/>
      </dsp:nvSpPr>
      <dsp:spPr>
        <a:xfrm>
          <a:off x="3304209" y="3256009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Estancia Infantil </a:t>
          </a:r>
          <a:r>
            <a:rPr lang="es-ES" sz="1200" kern="1200" dirty="0" err="1"/>
            <a:t>Provileón</a:t>
          </a:r>
          <a:endParaRPr lang="es-ES" sz="1200" kern="1200" dirty="0"/>
        </a:p>
      </dsp:txBody>
      <dsp:txXfrm>
        <a:off x="3304209" y="3256009"/>
        <a:ext cx="1037179" cy="518589"/>
      </dsp:txXfrm>
    </dsp:sp>
    <dsp:sp modelId="{8D34DA46-0F5B-43FF-84A8-FA2122A4455F}">
      <dsp:nvSpPr>
        <dsp:cNvPr id="0" name=""/>
        <dsp:cNvSpPr/>
      </dsp:nvSpPr>
      <dsp:spPr>
        <a:xfrm>
          <a:off x="3931703" y="3992407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Cocineros(as) </a:t>
          </a:r>
        </a:p>
      </dsp:txBody>
      <dsp:txXfrm>
        <a:off x="3931703" y="3992407"/>
        <a:ext cx="1037179" cy="518589"/>
      </dsp:txXfrm>
    </dsp:sp>
    <dsp:sp modelId="{928634BC-9BE1-4793-AACD-20F29E465B54}">
      <dsp:nvSpPr>
        <dsp:cNvPr id="0" name=""/>
        <dsp:cNvSpPr/>
      </dsp:nvSpPr>
      <dsp:spPr>
        <a:xfrm>
          <a:off x="2049222" y="3256009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Estancia Infantil Laura Barragán de Elizondo</a:t>
          </a:r>
        </a:p>
      </dsp:txBody>
      <dsp:txXfrm>
        <a:off x="2049222" y="3256009"/>
        <a:ext cx="1037179" cy="518589"/>
      </dsp:txXfrm>
    </dsp:sp>
    <dsp:sp modelId="{4966DE32-36D2-44F1-AA60-E1EFB5C67FC7}">
      <dsp:nvSpPr>
        <dsp:cNvPr id="0" name=""/>
        <dsp:cNvSpPr/>
      </dsp:nvSpPr>
      <dsp:spPr>
        <a:xfrm>
          <a:off x="2676716" y="3992407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Cocineros(as) </a:t>
          </a:r>
        </a:p>
      </dsp:txBody>
      <dsp:txXfrm>
        <a:off x="2676716" y="3992407"/>
        <a:ext cx="1037179" cy="518589"/>
      </dsp:txXfrm>
    </dsp:sp>
    <dsp:sp modelId="{8A75D7F2-BFFB-49E3-B419-2AB201FF9489}">
      <dsp:nvSpPr>
        <dsp:cNvPr id="0" name=""/>
        <dsp:cNvSpPr/>
      </dsp:nvSpPr>
      <dsp:spPr>
        <a:xfrm>
          <a:off x="630485" y="3256009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Estancia Infantil Idalia Cantú de </a:t>
          </a:r>
          <a:r>
            <a:rPr lang="es-ES" sz="1200" kern="1200" dirty="0" err="1"/>
            <a:t>Livas</a:t>
          </a:r>
          <a:endParaRPr lang="es-ES" sz="1200" kern="1200" dirty="0"/>
        </a:p>
      </dsp:txBody>
      <dsp:txXfrm>
        <a:off x="630485" y="3256009"/>
        <a:ext cx="1037179" cy="518589"/>
      </dsp:txXfrm>
    </dsp:sp>
    <dsp:sp modelId="{883B2C61-08B5-4360-A17C-2C099E8009BF}">
      <dsp:nvSpPr>
        <dsp:cNvPr id="0" name=""/>
        <dsp:cNvSpPr/>
      </dsp:nvSpPr>
      <dsp:spPr>
        <a:xfrm>
          <a:off x="1257979" y="3992407"/>
          <a:ext cx="120092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Cocineros(as) </a:t>
          </a:r>
        </a:p>
      </dsp:txBody>
      <dsp:txXfrm>
        <a:off x="1257979" y="3992407"/>
        <a:ext cx="1200929" cy="518589"/>
      </dsp:txXfrm>
    </dsp:sp>
    <dsp:sp modelId="{8482C8E6-7BCB-4A57-8846-DDDC30D77A0D}">
      <dsp:nvSpPr>
        <dsp:cNvPr id="0" name=""/>
        <dsp:cNvSpPr/>
      </dsp:nvSpPr>
      <dsp:spPr>
        <a:xfrm>
          <a:off x="2992" y="3992407"/>
          <a:ext cx="1037179" cy="5185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</a:t>
          </a:r>
        </a:p>
      </dsp:txBody>
      <dsp:txXfrm>
        <a:off x="2992" y="3992407"/>
        <a:ext cx="1037179" cy="518589"/>
      </dsp:txXfrm>
    </dsp:sp>
    <dsp:sp modelId="{969041AE-5FAD-467A-B745-B0816561CD7C}">
      <dsp:nvSpPr>
        <dsp:cNvPr id="0" name=""/>
        <dsp:cNvSpPr/>
      </dsp:nvSpPr>
      <dsp:spPr>
        <a:xfrm>
          <a:off x="4532738" y="2489230"/>
          <a:ext cx="1037179" cy="4131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Chofer </a:t>
          </a:r>
        </a:p>
      </dsp:txBody>
      <dsp:txXfrm>
        <a:off x="4532738" y="2489230"/>
        <a:ext cx="1037179" cy="4131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EBECA0-A0E8-4B56-B416-F97781867C07}">
      <dsp:nvSpPr>
        <dsp:cNvPr id="0" name=""/>
        <dsp:cNvSpPr/>
      </dsp:nvSpPr>
      <dsp:spPr>
        <a:xfrm>
          <a:off x="747149" y="3198564"/>
          <a:ext cx="91440" cy="304817"/>
        </a:xfrm>
        <a:custGeom>
          <a:avLst/>
          <a:gdLst/>
          <a:ahLst/>
          <a:cxnLst/>
          <a:rect l="0" t="0" r="0" b="0"/>
          <a:pathLst>
            <a:path>
              <a:moveTo>
                <a:pt x="108128" y="0"/>
              </a:moveTo>
              <a:lnTo>
                <a:pt x="108128" y="304817"/>
              </a:lnTo>
              <a:lnTo>
                <a:pt x="45720" y="3048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F0DB3-DB32-4828-BFB6-09C88718D2EE}">
      <dsp:nvSpPr>
        <dsp:cNvPr id="0" name=""/>
        <dsp:cNvSpPr/>
      </dsp:nvSpPr>
      <dsp:spPr>
        <a:xfrm>
          <a:off x="809557" y="3198564"/>
          <a:ext cx="91440" cy="3048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4817"/>
              </a:lnTo>
              <a:lnTo>
                <a:pt x="108128" y="3048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30B23-DDDC-44A1-9282-6D44228C37DE}">
      <dsp:nvSpPr>
        <dsp:cNvPr id="0" name=""/>
        <dsp:cNvSpPr/>
      </dsp:nvSpPr>
      <dsp:spPr>
        <a:xfrm>
          <a:off x="855277" y="2317326"/>
          <a:ext cx="3490689" cy="395237"/>
        </a:xfrm>
        <a:custGeom>
          <a:avLst/>
          <a:gdLst/>
          <a:ahLst/>
          <a:cxnLst/>
          <a:rect l="0" t="0" r="0" b="0"/>
          <a:pathLst>
            <a:path>
              <a:moveTo>
                <a:pt x="3490689" y="0"/>
              </a:moveTo>
              <a:lnTo>
                <a:pt x="3490689" y="332828"/>
              </a:lnTo>
              <a:lnTo>
                <a:pt x="0" y="332828"/>
              </a:lnTo>
              <a:lnTo>
                <a:pt x="0" y="395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81974-9C7B-454A-AF7F-87715E2C273A}">
      <dsp:nvSpPr>
        <dsp:cNvPr id="0" name=""/>
        <dsp:cNvSpPr/>
      </dsp:nvSpPr>
      <dsp:spPr>
        <a:xfrm>
          <a:off x="2315277" y="3198564"/>
          <a:ext cx="91440" cy="4021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2170"/>
              </a:lnTo>
              <a:lnTo>
                <a:pt x="135879" y="4021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FD2B93-72E2-4135-B717-9967DAE908B9}">
      <dsp:nvSpPr>
        <dsp:cNvPr id="0" name=""/>
        <dsp:cNvSpPr/>
      </dsp:nvSpPr>
      <dsp:spPr>
        <a:xfrm>
          <a:off x="2360997" y="3198564"/>
          <a:ext cx="119188" cy="10598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9850"/>
              </a:lnTo>
              <a:lnTo>
                <a:pt x="119188" y="105985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5A9E7-DC03-439C-9201-6B85530EF349}">
      <dsp:nvSpPr>
        <dsp:cNvPr id="0" name=""/>
        <dsp:cNvSpPr/>
      </dsp:nvSpPr>
      <dsp:spPr>
        <a:xfrm>
          <a:off x="2360997" y="2317326"/>
          <a:ext cx="1984970" cy="395237"/>
        </a:xfrm>
        <a:custGeom>
          <a:avLst/>
          <a:gdLst/>
          <a:ahLst/>
          <a:cxnLst/>
          <a:rect l="0" t="0" r="0" b="0"/>
          <a:pathLst>
            <a:path>
              <a:moveTo>
                <a:pt x="1984970" y="0"/>
              </a:moveTo>
              <a:lnTo>
                <a:pt x="1984970" y="332828"/>
              </a:lnTo>
              <a:lnTo>
                <a:pt x="0" y="332828"/>
              </a:lnTo>
              <a:lnTo>
                <a:pt x="0" y="395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9455D-4B26-43FA-883B-06022ECCD8B3}">
      <dsp:nvSpPr>
        <dsp:cNvPr id="0" name=""/>
        <dsp:cNvSpPr/>
      </dsp:nvSpPr>
      <dsp:spPr>
        <a:xfrm>
          <a:off x="3684470" y="3198564"/>
          <a:ext cx="91440" cy="2734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409"/>
              </a:lnTo>
              <a:lnTo>
                <a:pt x="119189" y="2734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497E7-045D-413E-85BC-CB0D6A4A6DEE}">
      <dsp:nvSpPr>
        <dsp:cNvPr id="0" name=""/>
        <dsp:cNvSpPr/>
      </dsp:nvSpPr>
      <dsp:spPr>
        <a:xfrm>
          <a:off x="3730190" y="2317326"/>
          <a:ext cx="615777" cy="395237"/>
        </a:xfrm>
        <a:custGeom>
          <a:avLst/>
          <a:gdLst/>
          <a:ahLst/>
          <a:cxnLst/>
          <a:rect l="0" t="0" r="0" b="0"/>
          <a:pathLst>
            <a:path>
              <a:moveTo>
                <a:pt x="615777" y="0"/>
              </a:moveTo>
              <a:lnTo>
                <a:pt x="615777" y="332828"/>
              </a:lnTo>
              <a:lnTo>
                <a:pt x="0" y="332828"/>
              </a:lnTo>
              <a:lnTo>
                <a:pt x="0" y="395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04471-FE06-4BB9-886E-7A45BB234B36}">
      <dsp:nvSpPr>
        <dsp:cNvPr id="0" name=""/>
        <dsp:cNvSpPr/>
      </dsp:nvSpPr>
      <dsp:spPr>
        <a:xfrm>
          <a:off x="5112798" y="3216564"/>
          <a:ext cx="95604" cy="377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839"/>
              </a:lnTo>
              <a:lnTo>
                <a:pt x="95604" y="3778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0DECB-EEF5-4636-81D3-78D5F3D21AD4}">
      <dsp:nvSpPr>
        <dsp:cNvPr id="0" name=""/>
        <dsp:cNvSpPr/>
      </dsp:nvSpPr>
      <dsp:spPr>
        <a:xfrm>
          <a:off x="4345967" y="2317326"/>
          <a:ext cx="766830" cy="395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828"/>
              </a:lnTo>
              <a:lnTo>
                <a:pt x="766830" y="332828"/>
              </a:lnTo>
              <a:lnTo>
                <a:pt x="766830" y="395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AE140-FEC9-4420-AB08-09E24E4D4738}">
      <dsp:nvSpPr>
        <dsp:cNvPr id="0" name=""/>
        <dsp:cNvSpPr/>
      </dsp:nvSpPr>
      <dsp:spPr>
        <a:xfrm>
          <a:off x="6697616" y="3216564"/>
          <a:ext cx="157388" cy="315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792"/>
              </a:lnTo>
              <a:lnTo>
                <a:pt x="157388" y="31579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BABE-9D37-414D-899A-712B2ACEDB51}">
      <dsp:nvSpPr>
        <dsp:cNvPr id="0" name=""/>
        <dsp:cNvSpPr/>
      </dsp:nvSpPr>
      <dsp:spPr>
        <a:xfrm>
          <a:off x="6697616" y="3216564"/>
          <a:ext cx="158304" cy="760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280"/>
              </a:lnTo>
              <a:lnTo>
                <a:pt x="158304" y="7602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76A14-62F1-4267-8F59-3A4540C64D50}">
      <dsp:nvSpPr>
        <dsp:cNvPr id="0" name=""/>
        <dsp:cNvSpPr/>
      </dsp:nvSpPr>
      <dsp:spPr>
        <a:xfrm>
          <a:off x="4345967" y="2317326"/>
          <a:ext cx="2351648" cy="395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828"/>
              </a:lnTo>
              <a:lnTo>
                <a:pt x="2351648" y="332828"/>
              </a:lnTo>
              <a:lnTo>
                <a:pt x="2351648" y="395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F173C-634B-46E9-90CC-8DB746B2FA06}">
      <dsp:nvSpPr>
        <dsp:cNvPr id="0" name=""/>
        <dsp:cNvSpPr/>
      </dsp:nvSpPr>
      <dsp:spPr>
        <a:xfrm>
          <a:off x="7854886" y="3129872"/>
          <a:ext cx="141364" cy="304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817"/>
              </a:lnTo>
              <a:lnTo>
                <a:pt x="141364" y="3048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B2B49-9D8B-49C6-A8C2-E06137CC4262}">
      <dsp:nvSpPr>
        <dsp:cNvPr id="0" name=""/>
        <dsp:cNvSpPr/>
      </dsp:nvSpPr>
      <dsp:spPr>
        <a:xfrm>
          <a:off x="4345967" y="2317326"/>
          <a:ext cx="3508919" cy="395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828"/>
              </a:lnTo>
              <a:lnTo>
                <a:pt x="3508919" y="332828"/>
              </a:lnTo>
              <a:lnTo>
                <a:pt x="3508919" y="395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82EBC-87EC-4177-8036-568D3291C7C6}">
      <dsp:nvSpPr>
        <dsp:cNvPr id="0" name=""/>
        <dsp:cNvSpPr/>
      </dsp:nvSpPr>
      <dsp:spPr>
        <a:xfrm>
          <a:off x="3612535" y="1735633"/>
          <a:ext cx="1466865" cy="5816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Responsable Área Nutrición</a:t>
          </a:r>
        </a:p>
      </dsp:txBody>
      <dsp:txXfrm>
        <a:off x="3612535" y="1735633"/>
        <a:ext cx="1466865" cy="581693"/>
      </dsp:txXfrm>
    </dsp:sp>
    <dsp:sp modelId="{AF1D7C45-1204-4533-A388-081C6AD4D627}">
      <dsp:nvSpPr>
        <dsp:cNvPr id="0" name=""/>
        <dsp:cNvSpPr/>
      </dsp:nvSpPr>
      <dsp:spPr>
        <a:xfrm>
          <a:off x="7373790" y="2712563"/>
          <a:ext cx="962193" cy="4173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Guardería Especial</a:t>
          </a:r>
        </a:p>
      </dsp:txBody>
      <dsp:txXfrm>
        <a:off x="7373790" y="2712563"/>
        <a:ext cx="962193" cy="417309"/>
      </dsp:txXfrm>
    </dsp:sp>
    <dsp:sp modelId="{62E88A05-EECE-43A1-B631-1A5830062ACD}">
      <dsp:nvSpPr>
        <dsp:cNvPr id="0" name=""/>
        <dsp:cNvSpPr/>
      </dsp:nvSpPr>
      <dsp:spPr>
        <a:xfrm>
          <a:off x="7996251" y="3254690"/>
          <a:ext cx="952701" cy="36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Cocineros( as) </a:t>
          </a:r>
        </a:p>
      </dsp:txBody>
      <dsp:txXfrm>
        <a:off x="7996251" y="3254690"/>
        <a:ext cx="952701" cy="360000"/>
      </dsp:txXfrm>
    </dsp:sp>
    <dsp:sp modelId="{CE13C67C-D5D7-4C79-9E0E-F8F7D87783EF}">
      <dsp:nvSpPr>
        <dsp:cNvPr id="0" name=""/>
        <dsp:cNvSpPr/>
      </dsp:nvSpPr>
      <dsp:spPr>
        <a:xfrm>
          <a:off x="6223491" y="2712563"/>
          <a:ext cx="948249" cy="504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Casa Club del Adulto Mayor “Canoas”</a:t>
          </a:r>
        </a:p>
      </dsp:txBody>
      <dsp:txXfrm>
        <a:off x="6223491" y="2712563"/>
        <a:ext cx="948249" cy="504000"/>
      </dsp:txXfrm>
    </dsp:sp>
    <dsp:sp modelId="{C9BE9CAE-08D8-4AA2-91EC-9CBEE3BF6C5F}">
      <dsp:nvSpPr>
        <dsp:cNvPr id="0" name=""/>
        <dsp:cNvSpPr/>
      </dsp:nvSpPr>
      <dsp:spPr>
        <a:xfrm>
          <a:off x="6855920" y="3828252"/>
          <a:ext cx="845792" cy="2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 (a) </a:t>
          </a:r>
        </a:p>
      </dsp:txBody>
      <dsp:txXfrm>
        <a:off x="6855920" y="3828252"/>
        <a:ext cx="845792" cy="297184"/>
      </dsp:txXfrm>
    </dsp:sp>
    <dsp:sp modelId="{AB146BF8-530F-4267-941D-ECE5590C5B30}">
      <dsp:nvSpPr>
        <dsp:cNvPr id="0" name=""/>
        <dsp:cNvSpPr/>
      </dsp:nvSpPr>
      <dsp:spPr>
        <a:xfrm>
          <a:off x="6855004" y="3352356"/>
          <a:ext cx="594368" cy="36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</dsp:txBody>
      <dsp:txXfrm>
        <a:off x="6855004" y="3352356"/>
        <a:ext cx="594368" cy="360000"/>
      </dsp:txXfrm>
    </dsp:sp>
    <dsp:sp modelId="{272AEA4B-EED6-4992-B9D1-81FAE5FEA2E1}">
      <dsp:nvSpPr>
        <dsp:cNvPr id="0" name=""/>
        <dsp:cNvSpPr/>
      </dsp:nvSpPr>
      <dsp:spPr>
        <a:xfrm>
          <a:off x="4629065" y="2712563"/>
          <a:ext cx="967465" cy="504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Casa Club del Adulto Mayor “Los Altos”</a:t>
          </a:r>
        </a:p>
      </dsp:txBody>
      <dsp:txXfrm>
        <a:off x="4629065" y="2712563"/>
        <a:ext cx="967465" cy="504000"/>
      </dsp:txXfrm>
    </dsp:sp>
    <dsp:sp modelId="{BC318397-29E2-4AA9-AB26-DB96A058E6B0}">
      <dsp:nvSpPr>
        <dsp:cNvPr id="0" name=""/>
        <dsp:cNvSpPr/>
      </dsp:nvSpPr>
      <dsp:spPr>
        <a:xfrm>
          <a:off x="5208402" y="3341381"/>
          <a:ext cx="1047609" cy="5060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 (as)</a:t>
          </a:r>
        </a:p>
      </dsp:txBody>
      <dsp:txXfrm>
        <a:off x="5208402" y="3341381"/>
        <a:ext cx="1047609" cy="506045"/>
      </dsp:txXfrm>
    </dsp:sp>
    <dsp:sp modelId="{0F64BB8A-4A80-46EA-B592-AD6BE82C24F7}">
      <dsp:nvSpPr>
        <dsp:cNvPr id="0" name=""/>
        <dsp:cNvSpPr/>
      </dsp:nvSpPr>
      <dsp:spPr>
        <a:xfrm>
          <a:off x="3210379" y="2712563"/>
          <a:ext cx="1039621" cy="48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Estancia Infantil Rosario Garza Sada</a:t>
          </a:r>
        </a:p>
      </dsp:txBody>
      <dsp:txXfrm>
        <a:off x="3210379" y="2712563"/>
        <a:ext cx="1039621" cy="486000"/>
      </dsp:txXfrm>
    </dsp:sp>
    <dsp:sp modelId="{8D34DA46-0F5B-43FF-84A8-FA2122A4455F}">
      <dsp:nvSpPr>
        <dsp:cNvPr id="0" name=""/>
        <dsp:cNvSpPr/>
      </dsp:nvSpPr>
      <dsp:spPr>
        <a:xfrm>
          <a:off x="3803660" y="3323381"/>
          <a:ext cx="815295" cy="2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 (a) </a:t>
          </a:r>
        </a:p>
      </dsp:txBody>
      <dsp:txXfrm>
        <a:off x="3803660" y="3323381"/>
        <a:ext cx="815295" cy="297184"/>
      </dsp:txXfrm>
    </dsp:sp>
    <dsp:sp modelId="{928634BC-9BE1-4793-AACD-20F29E465B54}">
      <dsp:nvSpPr>
        <dsp:cNvPr id="0" name=""/>
        <dsp:cNvSpPr/>
      </dsp:nvSpPr>
      <dsp:spPr>
        <a:xfrm>
          <a:off x="1983879" y="2712563"/>
          <a:ext cx="754235" cy="48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Casa Hogar Nueva Esperanza</a:t>
          </a:r>
        </a:p>
      </dsp:txBody>
      <dsp:txXfrm>
        <a:off x="1983879" y="2712563"/>
        <a:ext cx="754235" cy="486000"/>
      </dsp:txXfrm>
    </dsp:sp>
    <dsp:sp modelId="{CB6E68CA-F592-4653-A64D-B5E362CC89A9}">
      <dsp:nvSpPr>
        <dsp:cNvPr id="0" name=""/>
        <dsp:cNvSpPr/>
      </dsp:nvSpPr>
      <dsp:spPr>
        <a:xfrm>
          <a:off x="2480186" y="3881814"/>
          <a:ext cx="969040" cy="7532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Cocineros (as) </a:t>
          </a:r>
        </a:p>
      </dsp:txBody>
      <dsp:txXfrm>
        <a:off x="2480186" y="3881814"/>
        <a:ext cx="969040" cy="753201"/>
      </dsp:txXfrm>
    </dsp:sp>
    <dsp:sp modelId="{4966DE32-36D2-44F1-AA60-E1EFB5C67FC7}">
      <dsp:nvSpPr>
        <dsp:cNvPr id="0" name=""/>
        <dsp:cNvSpPr/>
      </dsp:nvSpPr>
      <dsp:spPr>
        <a:xfrm>
          <a:off x="2451157" y="3378503"/>
          <a:ext cx="866969" cy="4444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</a:t>
          </a:r>
        </a:p>
      </dsp:txBody>
      <dsp:txXfrm>
        <a:off x="2451157" y="3378503"/>
        <a:ext cx="866969" cy="444462"/>
      </dsp:txXfrm>
    </dsp:sp>
    <dsp:sp modelId="{8A75D7F2-BFFB-49E3-B419-2AB201FF9489}">
      <dsp:nvSpPr>
        <dsp:cNvPr id="0" name=""/>
        <dsp:cNvSpPr/>
      </dsp:nvSpPr>
      <dsp:spPr>
        <a:xfrm>
          <a:off x="211354" y="2712563"/>
          <a:ext cx="1287847" cy="48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Estancia Infantil “Eva Molina de Toscano”</a:t>
          </a:r>
        </a:p>
      </dsp:txBody>
      <dsp:txXfrm>
        <a:off x="211354" y="2712563"/>
        <a:ext cx="1287847" cy="486000"/>
      </dsp:txXfrm>
    </dsp:sp>
    <dsp:sp modelId="{883B2C61-08B5-4360-A17C-2C099E8009BF}">
      <dsp:nvSpPr>
        <dsp:cNvPr id="0" name=""/>
        <dsp:cNvSpPr/>
      </dsp:nvSpPr>
      <dsp:spPr>
        <a:xfrm>
          <a:off x="917686" y="3323381"/>
          <a:ext cx="865543" cy="36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Cocinero (a) </a:t>
          </a:r>
        </a:p>
      </dsp:txBody>
      <dsp:txXfrm>
        <a:off x="917686" y="3323381"/>
        <a:ext cx="865543" cy="360000"/>
      </dsp:txXfrm>
    </dsp:sp>
    <dsp:sp modelId="{8482C8E6-7BCB-4A57-8846-DDDC30D77A0D}">
      <dsp:nvSpPr>
        <dsp:cNvPr id="0" name=""/>
        <dsp:cNvSpPr/>
      </dsp:nvSpPr>
      <dsp:spPr>
        <a:xfrm>
          <a:off x="1800" y="3323381"/>
          <a:ext cx="791068" cy="36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</dsp:txBody>
      <dsp:txXfrm>
        <a:off x="1800" y="3323381"/>
        <a:ext cx="791068" cy="36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23883-CDE6-4526-B1BD-5BB38AEDB55D}">
      <dsp:nvSpPr>
        <dsp:cNvPr id="0" name=""/>
        <dsp:cNvSpPr/>
      </dsp:nvSpPr>
      <dsp:spPr>
        <a:xfrm>
          <a:off x="6580060" y="2058202"/>
          <a:ext cx="260507" cy="2136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6552"/>
              </a:lnTo>
              <a:lnTo>
                <a:pt x="260507" y="21365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9C632-AD19-450A-B89D-BCE4A846A235}">
      <dsp:nvSpPr>
        <dsp:cNvPr id="0" name=""/>
        <dsp:cNvSpPr/>
      </dsp:nvSpPr>
      <dsp:spPr>
        <a:xfrm>
          <a:off x="6580060" y="2058202"/>
          <a:ext cx="260507" cy="1279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9335"/>
              </a:lnTo>
              <a:lnTo>
                <a:pt x="260507" y="12793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60233-72C0-4BD4-A232-F17673E1E174}">
      <dsp:nvSpPr>
        <dsp:cNvPr id="0" name=""/>
        <dsp:cNvSpPr/>
      </dsp:nvSpPr>
      <dsp:spPr>
        <a:xfrm>
          <a:off x="6580060" y="2058202"/>
          <a:ext cx="260507" cy="50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484"/>
              </a:lnTo>
              <a:lnTo>
                <a:pt x="260507" y="5024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D8F0E-3658-44FF-9508-33F5A0A8E87F}">
      <dsp:nvSpPr>
        <dsp:cNvPr id="0" name=""/>
        <dsp:cNvSpPr/>
      </dsp:nvSpPr>
      <dsp:spPr>
        <a:xfrm>
          <a:off x="4124013" y="825133"/>
          <a:ext cx="3150734" cy="364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355"/>
              </a:lnTo>
              <a:lnTo>
                <a:pt x="3150734" y="182355"/>
              </a:lnTo>
              <a:lnTo>
                <a:pt x="3150734" y="3647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5B1D3-6BA0-4B21-A1C2-1536FDCBA3A8}">
      <dsp:nvSpPr>
        <dsp:cNvPr id="0" name=""/>
        <dsp:cNvSpPr/>
      </dsp:nvSpPr>
      <dsp:spPr>
        <a:xfrm>
          <a:off x="4478633" y="2058202"/>
          <a:ext cx="260507" cy="1251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1777"/>
              </a:lnTo>
              <a:lnTo>
                <a:pt x="260507" y="1251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B75EA-5EAD-4FDA-B2A0-45A75F9ADEA8}">
      <dsp:nvSpPr>
        <dsp:cNvPr id="0" name=""/>
        <dsp:cNvSpPr/>
      </dsp:nvSpPr>
      <dsp:spPr>
        <a:xfrm>
          <a:off x="4478633" y="2058202"/>
          <a:ext cx="260507" cy="500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0847"/>
              </a:lnTo>
              <a:lnTo>
                <a:pt x="260507" y="5008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4124013" y="825133"/>
          <a:ext cx="1049307" cy="364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355"/>
              </a:lnTo>
              <a:lnTo>
                <a:pt x="1049307" y="182355"/>
              </a:lnTo>
              <a:lnTo>
                <a:pt x="1049307" y="3647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3415F6-FC90-405B-B934-DC36EF3285A1}">
      <dsp:nvSpPr>
        <dsp:cNvPr id="0" name=""/>
        <dsp:cNvSpPr/>
      </dsp:nvSpPr>
      <dsp:spPr>
        <a:xfrm>
          <a:off x="2377205" y="2058202"/>
          <a:ext cx="260507" cy="1251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1777"/>
              </a:lnTo>
              <a:lnTo>
                <a:pt x="260507" y="1251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C89D3-1B8B-4F42-8CB6-627B069AA67E}">
      <dsp:nvSpPr>
        <dsp:cNvPr id="0" name=""/>
        <dsp:cNvSpPr/>
      </dsp:nvSpPr>
      <dsp:spPr>
        <a:xfrm>
          <a:off x="2377205" y="2058202"/>
          <a:ext cx="260507" cy="526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6168"/>
              </a:lnTo>
              <a:lnTo>
                <a:pt x="260507" y="5261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9A94B-E52B-4C21-A3BA-258F68C8A27C}">
      <dsp:nvSpPr>
        <dsp:cNvPr id="0" name=""/>
        <dsp:cNvSpPr/>
      </dsp:nvSpPr>
      <dsp:spPr>
        <a:xfrm>
          <a:off x="3071892" y="825133"/>
          <a:ext cx="1052120" cy="364710"/>
        </a:xfrm>
        <a:custGeom>
          <a:avLst/>
          <a:gdLst/>
          <a:ahLst/>
          <a:cxnLst/>
          <a:rect l="0" t="0" r="0" b="0"/>
          <a:pathLst>
            <a:path>
              <a:moveTo>
                <a:pt x="1052120" y="0"/>
              </a:moveTo>
              <a:lnTo>
                <a:pt x="1052120" y="182355"/>
              </a:lnTo>
              <a:lnTo>
                <a:pt x="0" y="182355"/>
              </a:lnTo>
              <a:lnTo>
                <a:pt x="0" y="3647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596CA-AB55-43E3-88DB-47E039A3F7D9}">
      <dsp:nvSpPr>
        <dsp:cNvPr id="0" name=""/>
        <dsp:cNvSpPr/>
      </dsp:nvSpPr>
      <dsp:spPr>
        <a:xfrm>
          <a:off x="187559" y="2058202"/>
          <a:ext cx="275210" cy="1239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117"/>
              </a:lnTo>
              <a:lnTo>
                <a:pt x="275210" y="12391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929CCF-51EE-4972-A993-C7BEC592C14E}">
      <dsp:nvSpPr>
        <dsp:cNvPr id="0" name=""/>
        <dsp:cNvSpPr/>
      </dsp:nvSpPr>
      <dsp:spPr>
        <a:xfrm>
          <a:off x="187559" y="2058202"/>
          <a:ext cx="275210" cy="526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6168"/>
              </a:lnTo>
              <a:lnTo>
                <a:pt x="275210" y="5261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94E6E-2DE5-40B5-9DCB-E2DB4B700F7A}">
      <dsp:nvSpPr>
        <dsp:cNvPr id="0" name=""/>
        <dsp:cNvSpPr/>
      </dsp:nvSpPr>
      <dsp:spPr>
        <a:xfrm>
          <a:off x="921454" y="825133"/>
          <a:ext cx="3202558" cy="364710"/>
        </a:xfrm>
        <a:custGeom>
          <a:avLst/>
          <a:gdLst/>
          <a:ahLst/>
          <a:cxnLst/>
          <a:rect l="0" t="0" r="0" b="0"/>
          <a:pathLst>
            <a:path>
              <a:moveTo>
                <a:pt x="3202558" y="0"/>
              </a:moveTo>
              <a:lnTo>
                <a:pt x="3202558" y="182355"/>
              </a:lnTo>
              <a:lnTo>
                <a:pt x="0" y="182355"/>
              </a:lnTo>
              <a:lnTo>
                <a:pt x="0" y="3647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2753821" y="100722"/>
          <a:ext cx="2740383" cy="7244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0" kern="1200" dirty="0">
              <a:latin typeface="+mn-lt"/>
            </a:rPr>
            <a:t>Director(a) General</a:t>
          </a:r>
        </a:p>
      </dsp:txBody>
      <dsp:txXfrm>
        <a:off x="2753821" y="100722"/>
        <a:ext cx="2740383" cy="724410"/>
      </dsp:txXfrm>
    </dsp:sp>
    <dsp:sp modelId="{40C0EC9D-5156-41F8-83BC-C28EC80E8D4B}">
      <dsp:nvSpPr>
        <dsp:cNvPr id="0" name=""/>
        <dsp:cNvSpPr/>
      </dsp:nvSpPr>
      <dsp:spPr>
        <a:xfrm>
          <a:off x="4086" y="1189844"/>
          <a:ext cx="1834737" cy="8683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Coordinador(a) de Operación</a:t>
          </a:r>
        </a:p>
      </dsp:txBody>
      <dsp:txXfrm>
        <a:off x="4086" y="1189844"/>
        <a:ext cx="1834737" cy="868358"/>
      </dsp:txXfrm>
    </dsp:sp>
    <dsp:sp modelId="{1535BAE0-61E8-4286-8986-64E8012DB087}">
      <dsp:nvSpPr>
        <dsp:cNvPr id="0" name=""/>
        <dsp:cNvSpPr/>
      </dsp:nvSpPr>
      <dsp:spPr>
        <a:xfrm>
          <a:off x="462770" y="2296306"/>
          <a:ext cx="1566622" cy="5761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Jefe (a) de Planeación Estratégica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 </a:t>
          </a:r>
          <a:endParaRPr lang="es-ES" sz="1200" kern="1200" dirty="0"/>
        </a:p>
      </dsp:txBody>
      <dsp:txXfrm>
        <a:off x="462770" y="2296306"/>
        <a:ext cx="1566622" cy="576129"/>
      </dsp:txXfrm>
    </dsp:sp>
    <dsp:sp modelId="{2A4C0EFE-68FE-4708-9EC6-2CE05D75A0C3}">
      <dsp:nvSpPr>
        <dsp:cNvPr id="0" name=""/>
        <dsp:cNvSpPr/>
      </dsp:nvSpPr>
      <dsp:spPr>
        <a:xfrm>
          <a:off x="462770" y="3009254"/>
          <a:ext cx="1316014" cy="5761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462770" y="3009254"/>
        <a:ext cx="1316014" cy="576129"/>
      </dsp:txXfrm>
    </dsp:sp>
    <dsp:sp modelId="{B202DF91-A389-4A2C-B0DB-2C44362B6F51}">
      <dsp:nvSpPr>
        <dsp:cNvPr id="0" name=""/>
        <dsp:cNvSpPr/>
      </dsp:nvSpPr>
      <dsp:spPr>
        <a:xfrm>
          <a:off x="2203533" y="1189844"/>
          <a:ext cx="1736717" cy="8683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Coordinador (a) de la Oficina de Presidencia </a:t>
          </a:r>
        </a:p>
      </dsp:txBody>
      <dsp:txXfrm>
        <a:off x="2203533" y="1189844"/>
        <a:ext cx="1736717" cy="868358"/>
      </dsp:txXfrm>
    </dsp:sp>
    <dsp:sp modelId="{FBC14002-1098-4564-BBB2-93EEAA8D6759}">
      <dsp:nvSpPr>
        <dsp:cNvPr id="0" name=""/>
        <dsp:cNvSpPr/>
      </dsp:nvSpPr>
      <dsp:spPr>
        <a:xfrm>
          <a:off x="2637713" y="2296306"/>
          <a:ext cx="1316014" cy="5761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Secretaria o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637713" y="2296306"/>
        <a:ext cx="1316014" cy="576129"/>
      </dsp:txXfrm>
    </dsp:sp>
    <dsp:sp modelId="{8C958D9E-B9CF-4D7A-B191-CADEDAF33A50}">
      <dsp:nvSpPr>
        <dsp:cNvPr id="0" name=""/>
        <dsp:cNvSpPr/>
      </dsp:nvSpPr>
      <dsp:spPr>
        <a:xfrm>
          <a:off x="2637713" y="3021915"/>
          <a:ext cx="1316014" cy="5761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  <a:cs typeface="Arial" panose="020B0604020202020204" pitchFamily="34" charset="0"/>
            </a:rPr>
            <a:t>Chofer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637713" y="3021915"/>
        <a:ext cx="1316014" cy="576129"/>
      </dsp:txXfrm>
    </dsp:sp>
    <dsp:sp modelId="{D09719BA-F3A9-4B03-BB10-85C02B12DB48}">
      <dsp:nvSpPr>
        <dsp:cNvPr id="0" name=""/>
        <dsp:cNvSpPr/>
      </dsp:nvSpPr>
      <dsp:spPr>
        <a:xfrm>
          <a:off x="4304961" y="1189844"/>
          <a:ext cx="1736717" cy="8683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de Comunicación, Logística y Eventos </a:t>
          </a:r>
        </a:p>
      </dsp:txBody>
      <dsp:txXfrm>
        <a:off x="4304961" y="1189844"/>
        <a:ext cx="1736717" cy="868358"/>
      </dsp:txXfrm>
    </dsp:sp>
    <dsp:sp modelId="{13CF9610-330F-40D6-99C6-F4C062535293}">
      <dsp:nvSpPr>
        <dsp:cNvPr id="0" name=""/>
        <dsp:cNvSpPr/>
      </dsp:nvSpPr>
      <dsp:spPr>
        <a:xfrm>
          <a:off x="4739140" y="2270985"/>
          <a:ext cx="1316014" cy="5761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Asistente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739140" y="2270985"/>
        <a:ext cx="1316014" cy="576129"/>
      </dsp:txXfrm>
    </dsp:sp>
    <dsp:sp modelId="{AB56225D-402A-4942-8F26-96B1065BE175}">
      <dsp:nvSpPr>
        <dsp:cNvPr id="0" name=""/>
        <dsp:cNvSpPr/>
      </dsp:nvSpPr>
      <dsp:spPr>
        <a:xfrm>
          <a:off x="4739140" y="3021915"/>
          <a:ext cx="1316014" cy="5761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739140" y="3021915"/>
        <a:ext cx="1316014" cy="576129"/>
      </dsp:txXfrm>
    </dsp:sp>
    <dsp:sp modelId="{AFB78598-403D-422B-BFBF-EE4E8FFBF5FF}">
      <dsp:nvSpPr>
        <dsp:cNvPr id="0" name=""/>
        <dsp:cNvSpPr/>
      </dsp:nvSpPr>
      <dsp:spPr>
        <a:xfrm>
          <a:off x="6406389" y="1189844"/>
          <a:ext cx="1736717" cy="8683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Jurídico (a) Institucional </a:t>
          </a:r>
        </a:p>
      </dsp:txBody>
      <dsp:txXfrm>
        <a:off x="6406389" y="1189844"/>
        <a:ext cx="1736717" cy="868358"/>
      </dsp:txXfrm>
    </dsp:sp>
    <dsp:sp modelId="{B556C900-3692-447A-B190-09798A37231C}">
      <dsp:nvSpPr>
        <dsp:cNvPr id="0" name=""/>
        <dsp:cNvSpPr/>
      </dsp:nvSpPr>
      <dsp:spPr>
        <a:xfrm>
          <a:off x="6840568" y="2272661"/>
          <a:ext cx="1402989" cy="576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latin typeface="+mn-lt"/>
            </a:rPr>
            <a:t>Analista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6840568" y="2272661"/>
        <a:ext cx="1402989" cy="576051"/>
      </dsp:txXfrm>
    </dsp:sp>
    <dsp:sp modelId="{049529F4-6D48-4232-84BE-61F2DE211026}">
      <dsp:nvSpPr>
        <dsp:cNvPr id="0" name=""/>
        <dsp:cNvSpPr/>
      </dsp:nvSpPr>
      <dsp:spPr>
        <a:xfrm>
          <a:off x="6840568" y="3049512"/>
          <a:ext cx="1314590" cy="576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6840568" y="3049512"/>
        <a:ext cx="1314590" cy="576051"/>
      </dsp:txXfrm>
    </dsp:sp>
    <dsp:sp modelId="{07B68214-0EF4-4D88-A435-D767FBC2DD26}">
      <dsp:nvSpPr>
        <dsp:cNvPr id="0" name=""/>
        <dsp:cNvSpPr/>
      </dsp:nvSpPr>
      <dsp:spPr>
        <a:xfrm>
          <a:off x="6840568" y="3827318"/>
          <a:ext cx="1383364" cy="7348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Promotor(a)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200" kern="1200" dirty="0"/>
        </a:p>
      </dsp:txBody>
      <dsp:txXfrm>
        <a:off x="6840568" y="3827318"/>
        <a:ext cx="1383364" cy="7348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B76B9-24CA-45B8-AA61-B74D993619CA}">
      <dsp:nvSpPr>
        <dsp:cNvPr id="0" name=""/>
        <dsp:cNvSpPr/>
      </dsp:nvSpPr>
      <dsp:spPr>
        <a:xfrm>
          <a:off x="4195415" y="1070458"/>
          <a:ext cx="342903" cy="868873"/>
        </a:xfrm>
        <a:custGeom>
          <a:avLst/>
          <a:gdLst/>
          <a:ahLst/>
          <a:cxnLst/>
          <a:rect l="0" t="0" r="0" b="0"/>
          <a:pathLst>
            <a:path>
              <a:moveTo>
                <a:pt x="342903" y="0"/>
              </a:moveTo>
              <a:lnTo>
                <a:pt x="342903" y="868873"/>
              </a:lnTo>
              <a:lnTo>
                <a:pt x="0" y="8688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B67D15-35C6-4BEC-959F-0CCBD9A4AE6F}">
      <dsp:nvSpPr>
        <dsp:cNvPr id="0" name=""/>
        <dsp:cNvSpPr/>
      </dsp:nvSpPr>
      <dsp:spPr>
        <a:xfrm>
          <a:off x="4538318" y="1070458"/>
          <a:ext cx="354374" cy="870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0358"/>
              </a:lnTo>
              <a:lnTo>
                <a:pt x="354374" y="8703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23713-83CB-4D20-A957-610126AFB291}">
      <dsp:nvSpPr>
        <dsp:cNvPr id="0" name=""/>
        <dsp:cNvSpPr/>
      </dsp:nvSpPr>
      <dsp:spPr>
        <a:xfrm>
          <a:off x="4538318" y="1070458"/>
          <a:ext cx="360442" cy="370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346"/>
              </a:lnTo>
              <a:lnTo>
                <a:pt x="360442" y="3703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203480" y="1070458"/>
          <a:ext cx="334838" cy="371299"/>
        </a:xfrm>
        <a:custGeom>
          <a:avLst/>
          <a:gdLst/>
          <a:ahLst/>
          <a:cxnLst/>
          <a:rect l="0" t="0" r="0" b="0"/>
          <a:pathLst>
            <a:path>
              <a:moveTo>
                <a:pt x="334838" y="0"/>
              </a:moveTo>
              <a:lnTo>
                <a:pt x="334838" y="371299"/>
              </a:lnTo>
              <a:lnTo>
                <a:pt x="0" y="3712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2A889-9525-4E4B-ABA5-096ECB844B82}">
      <dsp:nvSpPr>
        <dsp:cNvPr id="0" name=""/>
        <dsp:cNvSpPr/>
      </dsp:nvSpPr>
      <dsp:spPr>
        <a:xfrm>
          <a:off x="8026135" y="2903948"/>
          <a:ext cx="113035" cy="1930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579"/>
              </a:lnTo>
              <a:lnTo>
                <a:pt x="113035" y="19305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80299E-C6E4-4762-B450-2A973DE6366A}">
      <dsp:nvSpPr>
        <dsp:cNvPr id="0" name=""/>
        <dsp:cNvSpPr/>
      </dsp:nvSpPr>
      <dsp:spPr>
        <a:xfrm>
          <a:off x="7898770" y="2903948"/>
          <a:ext cx="91440" cy="1698017"/>
        </a:xfrm>
        <a:custGeom>
          <a:avLst/>
          <a:gdLst/>
          <a:ahLst/>
          <a:cxnLst/>
          <a:rect l="0" t="0" r="0" b="0"/>
          <a:pathLst>
            <a:path>
              <a:moveTo>
                <a:pt x="127364" y="0"/>
              </a:moveTo>
              <a:lnTo>
                <a:pt x="127364" y="1698017"/>
              </a:lnTo>
              <a:lnTo>
                <a:pt x="45720" y="16980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1DFF37-994D-42BE-A19D-C0EB9BE903B4}">
      <dsp:nvSpPr>
        <dsp:cNvPr id="0" name=""/>
        <dsp:cNvSpPr/>
      </dsp:nvSpPr>
      <dsp:spPr>
        <a:xfrm>
          <a:off x="7904289" y="2903948"/>
          <a:ext cx="91440" cy="1026622"/>
        </a:xfrm>
        <a:custGeom>
          <a:avLst/>
          <a:gdLst/>
          <a:ahLst/>
          <a:cxnLst/>
          <a:rect l="0" t="0" r="0" b="0"/>
          <a:pathLst>
            <a:path>
              <a:moveTo>
                <a:pt x="121845" y="0"/>
              </a:moveTo>
              <a:lnTo>
                <a:pt x="121845" y="1026622"/>
              </a:lnTo>
              <a:lnTo>
                <a:pt x="45720" y="10266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CB3B5-47FE-4C34-933B-2120D93A5027}">
      <dsp:nvSpPr>
        <dsp:cNvPr id="0" name=""/>
        <dsp:cNvSpPr/>
      </dsp:nvSpPr>
      <dsp:spPr>
        <a:xfrm>
          <a:off x="8026135" y="2903948"/>
          <a:ext cx="143890" cy="1030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311"/>
              </a:lnTo>
              <a:lnTo>
                <a:pt x="143890" y="10303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A7029-D384-46D9-872F-227EFEE7F31D}">
      <dsp:nvSpPr>
        <dsp:cNvPr id="0" name=""/>
        <dsp:cNvSpPr/>
      </dsp:nvSpPr>
      <dsp:spPr>
        <a:xfrm>
          <a:off x="8026135" y="2903948"/>
          <a:ext cx="110778" cy="412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373"/>
              </a:lnTo>
              <a:lnTo>
                <a:pt x="110778" y="4123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0DA23-41CE-43D3-89A1-0044E2618188}">
      <dsp:nvSpPr>
        <dsp:cNvPr id="0" name=""/>
        <dsp:cNvSpPr/>
      </dsp:nvSpPr>
      <dsp:spPr>
        <a:xfrm>
          <a:off x="7946044" y="2903948"/>
          <a:ext cx="91440" cy="412524"/>
        </a:xfrm>
        <a:custGeom>
          <a:avLst/>
          <a:gdLst/>
          <a:ahLst/>
          <a:cxnLst/>
          <a:rect l="0" t="0" r="0" b="0"/>
          <a:pathLst>
            <a:path>
              <a:moveTo>
                <a:pt x="80090" y="0"/>
              </a:moveTo>
              <a:lnTo>
                <a:pt x="80090" y="412524"/>
              </a:lnTo>
              <a:lnTo>
                <a:pt x="45720" y="4125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538318" y="1070458"/>
          <a:ext cx="3487816" cy="1304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145"/>
              </a:lnTo>
              <a:lnTo>
                <a:pt x="3487816" y="1228145"/>
              </a:lnTo>
              <a:lnTo>
                <a:pt x="3487816" y="13040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3BD47-E744-4729-9137-8586DBEBA01E}">
      <dsp:nvSpPr>
        <dsp:cNvPr id="0" name=""/>
        <dsp:cNvSpPr/>
      </dsp:nvSpPr>
      <dsp:spPr>
        <a:xfrm>
          <a:off x="6163468" y="2972132"/>
          <a:ext cx="101238" cy="3439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910"/>
              </a:lnTo>
              <a:lnTo>
                <a:pt x="101238" y="34391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538318" y="1070458"/>
          <a:ext cx="1625150" cy="1315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920"/>
              </a:lnTo>
              <a:lnTo>
                <a:pt x="1625150" y="1239920"/>
              </a:lnTo>
              <a:lnTo>
                <a:pt x="1625150" y="13158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FBF23-F248-4616-B7C2-C39B1C8EB95B}">
      <dsp:nvSpPr>
        <dsp:cNvPr id="0" name=""/>
        <dsp:cNvSpPr/>
      </dsp:nvSpPr>
      <dsp:spPr>
        <a:xfrm>
          <a:off x="5042102" y="2956776"/>
          <a:ext cx="114141" cy="37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791"/>
              </a:lnTo>
              <a:lnTo>
                <a:pt x="114141" y="3707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EF3B1-2DE4-4544-8C4E-136E8EA2B745}">
      <dsp:nvSpPr>
        <dsp:cNvPr id="0" name=""/>
        <dsp:cNvSpPr/>
      </dsp:nvSpPr>
      <dsp:spPr>
        <a:xfrm>
          <a:off x="4538318" y="1070458"/>
          <a:ext cx="503783" cy="1313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8028"/>
              </a:lnTo>
              <a:lnTo>
                <a:pt x="503783" y="1238028"/>
              </a:lnTo>
              <a:lnTo>
                <a:pt x="503783" y="13139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D0F5E-47AA-4D41-AA6A-6C3CBA1517D0}">
      <dsp:nvSpPr>
        <dsp:cNvPr id="0" name=""/>
        <dsp:cNvSpPr/>
      </dsp:nvSpPr>
      <dsp:spPr>
        <a:xfrm>
          <a:off x="3720761" y="2885265"/>
          <a:ext cx="118438" cy="387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482"/>
              </a:lnTo>
              <a:lnTo>
                <a:pt x="118438" y="3874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3720761" y="1070458"/>
          <a:ext cx="817556" cy="1315214"/>
        </a:xfrm>
        <a:custGeom>
          <a:avLst/>
          <a:gdLst/>
          <a:ahLst/>
          <a:cxnLst/>
          <a:rect l="0" t="0" r="0" b="0"/>
          <a:pathLst>
            <a:path>
              <a:moveTo>
                <a:pt x="817556" y="0"/>
              </a:moveTo>
              <a:lnTo>
                <a:pt x="817556" y="1239269"/>
              </a:lnTo>
              <a:lnTo>
                <a:pt x="0" y="1239269"/>
              </a:lnTo>
              <a:lnTo>
                <a:pt x="0" y="1315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27D6DA-6B5B-47E9-B2BB-236CD7B32185}">
      <dsp:nvSpPr>
        <dsp:cNvPr id="0" name=""/>
        <dsp:cNvSpPr/>
      </dsp:nvSpPr>
      <dsp:spPr>
        <a:xfrm>
          <a:off x="2267052" y="2891529"/>
          <a:ext cx="241245" cy="407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136"/>
              </a:lnTo>
              <a:lnTo>
                <a:pt x="241245" y="40713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267052" y="1070458"/>
          <a:ext cx="2271266" cy="1317055"/>
        </a:xfrm>
        <a:custGeom>
          <a:avLst/>
          <a:gdLst/>
          <a:ahLst/>
          <a:cxnLst/>
          <a:rect l="0" t="0" r="0" b="0"/>
          <a:pathLst>
            <a:path>
              <a:moveTo>
                <a:pt x="2271266" y="0"/>
              </a:moveTo>
              <a:lnTo>
                <a:pt x="2271266" y="1241109"/>
              </a:lnTo>
              <a:lnTo>
                <a:pt x="0" y="1241109"/>
              </a:lnTo>
              <a:lnTo>
                <a:pt x="0" y="13170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7B81B-7A47-4587-A929-6F12CF9E3635}">
      <dsp:nvSpPr>
        <dsp:cNvPr id="0" name=""/>
        <dsp:cNvSpPr/>
      </dsp:nvSpPr>
      <dsp:spPr>
        <a:xfrm>
          <a:off x="654751" y="2858984"/>
          <a:ext cx="151499" cy="1198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8938"/>
              </a:lnTo>
              <a:lnTo>
                <a:pt x="151499" y="119893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C5461-F319-41E8-B0A1-575E0F4D144D}">
      <dsp:nvSpPr>
        <dsp:cNvPr id="0" name=""/>
        <dsp:cNvSpPr/>
      </dsp:nvSpPr>
      <dsp:spPr>
        <a:xfrm>
          <a:off x="654751" y="2858984"/>
          <a:ext cx="133077" cy="309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707"/>
              </a:lnTo>
              <a:lnTo>
                <a:pt x="133077" y="3097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654751" y="1070458"/>
          <a:ext cx="3883566" cy="1313297"/>
        </a:xfrm>
        <a:custGeom>
          <a:avLst/>
          <a:gdLst/>
          <a:ahLst/>
          <a:cxnLst/>
          <a:rect l="0" t="0" r="0" b="0"/>
          <a:pathLst>
            <a:path>
              <a:moveTo>
                <a:pt x="3883566" y="0"/>
              </a:moveTo>
              <a:lnTo>
                <a:pt x="3883566" y="1237352"/>
              </a:lnTo>
              <a:lnTo>
                <a:pt x="0" y="1237352"/>
              </a:lnTo>
              <a:lnTo>
                <a:pt x="0" y="1313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694137" y="468824"/>
          <a:ext cx="1688361" cy="6016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Coordinador (a) Administrativo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</a:t>
          </a:r>
        </a:p>
      </dsp:txBody>
      <dsp:txXfrm>
        <a:off x="3694137" y="468824"/>
        <a:ext cx="1688361" cy="601633"/>
      </dsp:txXfrm>
    </dsp:sp>
    <dsp:sp modelId="{F4421598-6A98-4798-9ED8-7880840E6BA6}">
      <dsp:nvSpPr>
        <dsp:cNvPr id="0" name=""/>
        <dsp:cNvSpPr/>
      </dsp:nvSpPr>
      <dsp:spPr>
        <a:xfrm>
          <a:off x="61761" y="2383756"/>
          <a:ext cx="1185981" cy="4752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Responsable de Área de RH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61761" y="2383756"/>
        <a:ext cx="1185981" cy="475228"/>
      </dsp:txXfrm>
    </dsp:sp>
    <dsp:sp modelId="{6A77AF97-5EF8-42FA-AFD5-64D4E844150B}">
      <dsp:nvSpPr>
        <dsp:cNvPr id="0" name=""/>
        <dsp:cNvSpPr/>
      </dsp:nvSpPr>
      <dsp:spPr>
        <a:xfrm>
          <a:off x="787829" y="2987871"/>
          <a:ext cx="1001159" cy="361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 </a:t>
          </a:r>
        </a:p>
      </dsp:txBody>
      <dsp:txXfrm>
        <a:off x="787829" y="2987871"/>
        <a:ext cx="1001159" cy="361643"/>
      </dsp:txXfrm>
    </dsp:sp>
    <dsp:sp modelId="{51E0E464-76FE-4AD7-9F3F-972425941599}">
      <dsp:nvSpPr>
        <dsp:cNvPr id="0" name=""/>
        <dsp:cNvSpPr/>
      </dsp:nvSpPr>
      <dsp:spPr>
        <a:xfrm>
          <a:off x="806251" y="3569205"/>
          <a:ext cx="1004732" cy="9774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Intendentes  </a:t>
          </a:r>
          <a:endParaRPr lang="es-ES" sz="900" kern="1200" dirty="0">
            <a:solidFill>
              <a:schemeClr val="tx1"/>
            </a:solidFill>
          </a:endParaRPr>
        </a:p>
      </dsp:txBody>
      <dsp:txXfrm>
        <a:off x="806251" y="3569205"/>
        <a:ext cx="1004732" cy="977435"/>
      </dsp:txXfrm>
    </dsp:sp>
    <dsp:sp modelId="{120B300C-E4EF-4580-8431-B25992D8D4EF}">
      <dsp:nvSpPr>
        <dsp:cNvPr id="0" name=""/>
        <dsp:cNvSpPr/>
      </dsp:nvSpPr>
      <dsp:spPr>
        <a:xfrm>
          <a:off x="1632031" y="2387513"/>
          <a:ext cx="1270041" cy="5040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Responsable Área Control Vehicular </a:t>
          </a:r>
        </a:p>
      </dsp:txBody>
      <dsp:txXfrm>
        <a:off x="1632031" y="2387513"/>
        <a:ext cx="1270041" cy="504015"/>
      </dsp:txXfrm>
    </dsp:sp>
    <dsp:sp modelId="{1DEF45BD-05CB-42B2-945F-DC17BAE1789C}">
      <dsp:nvSpPr>
        <dsp:cNvPr id="0" name=""/>
        <dsp:cNvSpPr/>
      </dsp:nvSpPr>
      <dsp:spPr>
        <a:xfrm>
          <a:off x="2508297" y="3058666"/>
          <a:ext cx="715649" cy="47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</a:t>
          </a:r>
        </a:p>
      </dsp:txBody>
      <dsp:txXfrm>
        <a:off x="2508297" y="3058666"/>
        <a:ext cx="715649" cy="479998"/>
      </dsp:txXfrm>
    </dsp:sp>
    <dsp:sp modelId="{7A4D6599-6A10-40D0-A11F-1938E06F6AF5}">
      <dsp:nvSpPr>
        <dsp:cNvPr id="0" name=""/>
        <dsp:cNvSpPr/>
      </dsp:nvSpPr>
      <dsp:spPr>
        <a:xfrm>
          <a:off x="3105425" y="2385673"/>
          <a:ext cx="1230672" cy="4995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Encargado (a) de Patrimonio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3105425" y="2385673"/>
        <a:ext cx="1230672" cy="499592"/>
      </dsp:txXfrm>
    </dsp:sp>
    <dsp:sp modelId="{C9499DC7-935F-46E7-8A81-FF045375B427}">
      <dsp:nvSpPr>
        <dsp:cNvPr id="0" name=""/>
        <dsp:cNvSpPr/>
      </dsp:nvSpPr>
      <dsp:spPr>
        <a:xfrm>
          <a:off x="3839200" y="3043057"/>
          <a:ext cx="755111" cy="4593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</a:t>
          </a:r>
        </a:p>
      </dsp:txBody>
      <dsp:txXfrm>
        <a:off x="3839200" y="3043057"/>
        <a:ext cx="755111" cy="459381"/>
      </dsp:txXfrm>
    </dsp:sp>
    <dsp:sp modelId="{15EC2307-5441-462E-9C0F-48FA76DE429A}">
      <dsp:nvSpPr>
        <dsp:cNvPr id="0" name=""/>
        <dsp:cNvSpPr/>
      </dsp:nvSpPr>
      <dsp:spPr>
        <a:xfrm>
          <a:off x="4582529" y="2384432"/>
          <a:ext cx="919145" cy="5723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Encargado (a) Almacén  </a:t>
          </a:r>
        </a:p>
      </dsp:txBody>
      <dsp:txXfrm>
        <a:off x="4582529" y="2384432"/>
        <a:ext cx="919145" cy="572344"/>
      </dsp:txXfrm>
    </dsp:sp>
    <dsp:sp modelId="{4775466A-A6B7-4AEF-A444-6D6A1A5F2DC7}">
      <dsp:nvSpPr>
        <dsp:cNvPr id="0" name=""/>
        <dsp:cNvSpPr/>
      </dsp:nvSpPr>
      <dsp:spPr>
        <a:xfrm>
          <a:off x="5156244" y="3085225"/>
          <a:ext cx="893570" cy="4846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Ayudante General  </a:t>
          </a:r>
        </a:p>
      </dsp:txBody>
      <dsp:txXfrm>
        <a:off x="5156244" y="3085225"/>
        <a:ext cx="893570" cy="484685"/>
      </dsp:txXfrm>
    </dsp:sp>
    <dsp:sp modelId="{5BADFE7C-CBFC-4936-89D0-DA7FDF2BC459}">
      <dsp:nvSpPr>
        <dsp:cNvPr id="0" name=""/>
        <dsp:cNvSpPr/>
      </dsp:nvSpPr>
      <dsp:spPr>
        <a:xfrm>
          <a:off x="5647504" y="2386324"/>
          <a:ext cx="1031928" cy="585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Encargado (a) Informática  </a:t>
          </a:r>
        </a:p>
      </dsp:txBody>
      <dsp:txXfrm>
        <a:off x="5647504" y="2386324"/>
        <a:ext cx="1031928" cy="585808"/>
      </dsp:txXfrm>
    </dsp:sp>
    <dsp:sp modelId="{D73DDA5E-4B2C-4FFE-AA15-FA7AA9C69331}">
      <dsp:nvSpPr>
        <dsp:cNvPr id="0" name=""/>
        <dsp:cNvSpPr/>
      </dsp:nvSpPr>
      <dsp:spPr>
        <a:xfrm>
          <a:off x="6264707" y="3096566"/>
          <a:ext cx="823599" cy="4389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</a:t>
          </a:r>
        </a:p>
      </dsp:txBody>
      <dsp:txXfrm>
        <a:off x="6264707" y="3096566"/>
        <a:ext cx="823599" cy="438952"/>
      </dsp:txXfrm>
    </dsp:sp>
    <dsp:sp modelId="{18554ECE-BAFD-4A7E-BFFF-136C5C963009}">
      <dsp:nvSpPr>
        <dsp:cNvPr id="0" name=""/>
        <dsp:cNvSpPr/>
      </dsp:nvSpPr>
      <dsp:spPr>
        <a:xfrm>
          <a:off x="7496841" y="2374548"/>
          <a:ext cx="1058588" cy="5293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Jefe(a) de Mantenimiento </a:t>
          </a:r>
        </a:p>
      </dsp:txBody>
      <dsp:txXfrm>
        <a:off x="7496841" y="2374548"/>
        <a:ext cx="1058588" cy="529399"/>
      </dsp:txXfrm>
    </dsp:sp>
    <dsp:sp modelId="{3228B8C3-D148-42C8-8920-4D25A3ADED7C}">
      <dsp:nvSpPr>
        <dsp:cNvPr id="0" name=""/>
        <dsp:cNvSpPr/>
      </dsp:nvSpPr>
      <dsp:spPr>
        <a:xfrm>
          <a:off x="7165597" y="3088798"/>
          <a:ext cx="826167" cy="4553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Supervisor (a) </a:t>
          </a:r>
        </a:p>
      </dsp:txBody>
      <dsp:txXfrm>
        <a:off x="7165597" y="3088798"/>
        <a:ext cx="826167" cy="455348"/>
      </dsp:txXfrm>
    </dsp:sp>
    <dsp:sp modelId="{C723AA8A-74A1-4F5D-B04B-1BA3AEFF8FEF}">
      <dsp:nvSpPr>
        <dsp:cNvPr id="0" name=""/>
        <dsp:cNvSpPr/>
      </dsp:nvSpPr>
      <dsp:spPr>
        <a:xfrm>
          <a:off x="8136914" y="3100320"/>
          <a:ext cx="892102" cy="43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Auxiliares </a:t>
          </a:r>
        </a:p>
      </dsp:txBody>
      <dsp:txXfrm>
        <a:off x="8136914" y="3100320"/>
        <a:ext cx="892102" cy="432001"/>
      </dsp:txXfrm>
    </dsp:sp>
    <dsp:sp modelId="{CD8F6310-8CDB-4548-B731-92E9EFEF8454}">
      <dsp:nvSpPr>
        <dsp:cNvPr id="0" name=""/>
        <dsp:cNvSpPr/>
      </dsp:nvSpPr>
      <dsp:spPr>
        <a:xfrm>
          <a:off x="8170026" y="3707715"/>
          <a:ext cx="892102" cy="4530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Electricista </a:t>
          </a:r>
        </a:p>
      </dsp:txBody>
      <dsp:txXfrm>
        <a:off x="8170026" y="3707715"/>
        <a:ext cx="892102" cy="453088"/>
      </dsp:txXfrm>
    </dsp:sp>
    <dsp:sp modelId="{250E78D0-49B1-47AD-91D3-25BE2FC1D164}">
      <dsp:nvSpPr>
        <dsp:cNvPr id="0" name=""/>
        <dsp:cNvSpPr/>
      </dsp:nvSpPr>
      <dsp:spPr>
        <a:xfrm>
          <a:off x="7175282" y="3680762"/>
          <a:ext cx="774727" cy="4996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Encargado (a) de </a:t>
          </a:r>
          <a:r>
            <a:rPr lang="es-ES" sz="1200" kern="1200" dirty="0" err="1"/>
            <a:t>Mtto</a:t>
          </a:r>
          <a:r>
            <a:rPr lang="es-ES" sz="1200" kern="1200" dirty="0"/>
            <a:t>.  </a:t>
          </a:r>
        </a:p>
      </dsp:txBody>
      <dsp:txXfrm>
        <a:off x="7175282" y="3680762"/>
        <a:ext cx="774727" cy="499617"/>
      </dsp:txXfrm>
    </dsp:sp>
    <dsp:sp modelId="{94A25388-B199-4B49-98BA-DE374224B6AA}">
      <dsp:nvSpPr>
        <dsp:cNvPr id="0" name=""/>
        <dsp:cNvSpPr/>
      </dsp:nvSpPr>
      <dsp:spPr>
        <a:xfrm>
          <a:off x="7221203" y="4421144"/>
          <a:ext cx="723287" cy="361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Chofer </a:t>
          </a:r>
        </a:p>
      </dsp:txBody>
      <dsp:txXfrm>
        <a:off x="7221203" y="4421144"/>
        <a:ext cx="723287" cy="361643"/>
      </dsp:txXfrm>
    </dsp:sp>
    <dsp:sp modelId="{E0442C21-E5CD-4161-A72F-806DE9079EB1}">
      <dsp:nvSpPr>
        <dsp:cNvPr id="0" name=""/>
        <dsp:cNvSpPr/>
      </dsp:nvSpPr>
      <dsp:spPr>
        <a:xfrm>
          <a:off x="8139170" y="4348160"/>
          <a:ext cx="924180" cy="9727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Técnicos(as) de </a:t>
          </a:r>
          <a:r>
            <a:rPr lang="es-ES" sz="1200" kern="1200" dirty="0" err="1"/>
            <a:t>Mtto</a:t>
          </a:r>
          <a:r>
            <a:rPr lang="es-ES" sz="1200" kern="1200" dirty="0"/>
            <a:t>. </a:t>
          </a:r>
        </a:p>
      </dsp:txBody>
      <dsp:txXfrm>
        <a:off x="8139170" y="4348160"/>
        <a:ext cx="924180" cy="972734"/>
      </dsp:txXfrm>
    </dsp:sp>
    <dsp:sp modelId="{4FC2DB90-30F2-4A24-A091-D2DE0ADDC335}">
      <dsp:nvSpPr>
        <dsp:cNvPr id="0" name=""/>
        <dsp:cNvSpPr/>
      </dsp:nvSpPr>
      <dsp:spPr>
        <a:xfrm>
          <a:off x="2948280" y="1260936"/>
          <a:ext cx="1255199" cy="361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Choferes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</a:t>
          </a:r>
        </a:p>
      </dsp:txBody>
      <dsp:txXfrm>
        <a:off x="2948280" y="1260936"/>
        <a:ext cx="1255199" cy="361643"/>
      </dsp:txXfrm>
    </dsp:sp>
    <dsp:sp modelId="{BB87F5EF-7DCF-4DD5-87AC-75319344A07E}">
      <dsp:nvSpPr>
        <dsp:cNvPr id="0" name=""/>
        <dsp:cNvSpPr/>
      </dsp:nvSpPr>
      <dsp:spPr>
        <a:xfrm>
          <a:off x="4898761" y="1246040"/>
          <a:ext cx="1910656" cy="389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Administrativo(a)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</a:t>
          </a:r>
        </a:p>
      </dsp:txBody>
      <dsp:txXfrm>
        <a:off x="4898761" y="1246040"/>
        <a:ext cx="1910656" cy="389529"/>
      </dsp:txXfrm>
    </dsp:sp>
    <dsp:sp modelId="{5108DDB7-AEAB-4334-9676-A8F4EE997932}">
      <dsp:nvSpPr>
        <dsp:cNvPr id="0" name=""/>
        <dsp:cNvSpPr/>
      </dsp:nvSpPr>
      <dsp:spPr>
        <a:xfrm>
          <a:off x="4892693" y="1746052"/>
          <a:ext cx="1910656" cy="389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Auxiliares Administrativo(as)  </a:t>
          </a:r>
        </a:p>
      </dsp:txBody>
      <dsp:txXfrm>
        <a:off x="4892693" y="1746052"/>
        <a:ext cx="1910656" cy="389529"/>
      </dsp:txXfrm>
    </dsp:sp>
    <dsp:sp modelId="{F3C86C93-8148-4525-B507-4E7D9435EBCC}">
      <dsp:nvSpPr>
        <dsp:cNvPr id="0" name=""/>
        <dsp:cNvSpPr/>
      </dsp:nvSpPr>
      <dsp:spPr>
        <a:xfrm>
          <a:off x="3121956" y="1758510"/>
          <a:ext cx="1073459" cy="361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3121956" y="1758510"/>
        <a:ext cx="1073459" cy="3616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C29A4-1085-405D-B652-F0B94B793A50}">
      <dsp:nvSpPr>
        <dsp:cNvPr id="0" name=""/>
        <dsp:cNvSpPr/>
      </dsp:nvSpPr>
      <dsp:spPr>
        <a:xfrm>
          <a:off x="3470653" y="1153123"/>
          <a:ext cx="164716" cy="721615"/>
        </a:xfrm>
        <a:custGeom>
          <a:avLst/>
          <a:gdLst/>
          <a:ahLst/>
          <a:cxnLst/>
          <a:rect l="0" t="0" r="0" b="0"/>
          <a:pathLst>
            <a:path>
              <a:moveTo>
                <a:pt x="164716" y="0"/>
              </a:moveTo>
              <a:lnTo>
                <a:pt x="164716" y="721615"/>
              </a:lnTo>
              <a:lnTo>
                <a:pt x="0" y="721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3635370" y="1153123"/>
          <a:ext cx="164716" cy="721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15"/>
              </a:lnTo>
              <a:lnTo>
                <a:pt x="164716" y="721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C1B6E-7CA3-4B84-A5BB-699F692F856B}">
      <dsp:nvSpPr>
        <dsp:cNvPr id="0" name=""/>
        <dsp:cNvSpPr/>
      </dsp:nvSpPr>
      <dsp:spPr>
        <a:xfrm>
          <a:off x="788125" y="1153123"/>
          <a:ext cx="2847244" cy="1443231"/>
        </a:xfrm>
        <a:custGeom>
          <a:avLst/>
          <a:gdLst/>
          <a:ahLst/>
          <a:cxnLst/>
          <a:rect l="0" t="0" r="0" b="0"/>
          <a:pathLst>
            <a:path>
              <a:moveTo>
                <a:pt x="2847244" y="0"/>
              </a:moveTo>
              <a:lnTo>
                <a:pt x="2847244" y="1278514"/>
              </a:lnTo>
              <a:lnTo>
                <a:pt x="0" y="1278514"/>
              </a:lnTo>
              <a:lnTo>
                <a:pt x="0" y="14432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8998E-7ECB-4F1C-9E54-7D8E1D2F95A7}">
      <dsp:nvSpPr>
        <dsp:cNvPr id="0" name=""/>
        <dsp:cNvSpPr/>
      </dsp:nvSpPr>
      <dsp:spPr>
        <a:xfrm>
          <a:off x="2686288" y="1153123"/>
          <a:ext cx="949081" cy="1443231"/>
        </a:xfrm>
        <a:custGeom>
          <a:avLst/>
          <a:gdLst/>
          <a:ahLst/>
          <a:cxnLst/>
          <a:rect l="0" t="0" r="0" b="0"/>
          <a:pathLst>
            <a:path>
              <a:moveTo>
                <a:pt x="949081" y="0"/>
              </a:moveTo>
              <a:lnTo>
                <a:pt x="949081" y="1278514"/>
              </a:lnTo>
              <a:lnTo>
                <a:pt x="0" y="1278514"/>
              </a:lnTo>
              <a:lnTo>
                <a:pt x="0" y="14432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D31AB7-C900-4037-A7F6-C296686D017E}">
      <dsp:nvSpPr>
        <dsp:cNvPr id="0" name=""/>
        <dsp:cNvSpPr/>
      </dsp:nvSpPr>
      <dsp:spPr>
        <a:xfrm>
          <a:off x="4538732" y="3380720"/>
          <a:ext cx="91440" cy="2118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85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7BD774-272F-46F8-B7E8-BCFBB6CA8CBB}">
      <dsp:nvSpPr>
        <dsp:cNvPr id="0" name=""/>
        <dsp:cNvSpPr/>
      </dsp:nvSpPr>
      <dsp:spPr>
        <a:xfrm>
          <a:off x="3635370" y="1153123"/>
          <a:ext cx="949081" cy="1443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8514"/>
              </a:lnTo>
              <a:lnTo>
                <a:pt x="949081" y="1278514"/>
              </a:lnTo>
              <a:lnTo>
                <a:pt x="949081" y="14432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69EF1-C2AA-4B93-9EA2-6FAB7B49D36E}">
      <dsp:nvSpPr>
        <dsp:cNvPr id="0" name=""/>
        <dsp:cNvSpPr/>
      </dsp:nvSpPr>
      <dsp:spPr>
        <a:xfrm>
          <a:off x="3635370" y="1153123"/>
          <a:ext cx="2847244" cy="1443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8514"/>
              </a:lnTo>
              <a:lnTo>
                <a:pt x="2847244" y="1278514"/>
              </a:lnTo>
              <a:lnTo>
                <a:pt x="2847244" y="14432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2717373" y="368758"/>
          <a:ext cx="1835994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Coordinador (a) de Voluntariado y Procuración de Donativos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717373" y="368758"/>
        <a:ext cx="1835994" cy="784364"/>
      </dsp:txXfrm>
    </dsp:sp>
    <dsp:sp modelId="{48963DDB-66AD-4E1A-A537-E7B942FB0415}">
      <dsp:nvSpPr>
        <dsp:cNvPr id="0" name=""/>
        <dsp:cNvSpPr/>
      </dsp:nvSpPr>
      <dsp:spPr>
        <a:xfrm>
          <a:off x="5698250" y="2596355"/>
          <a:ext cx="1568729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Encargados (as)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5698250" y="2596355"/>
        <a:ext cx="1568729" cy="784364"/>
      </dsp:txXfrm>
    </dsp:sp>
    <dsp:sp modelId="{D25110DA-A7FF-4EB6-B50F-8F3BC49CF1A9}">
      <dsp:nvSpPr>
        <dsp:cNvPr id="0" name=""/>
        <dsp:cNvSpPr/>
      </dsp:nvSpPr>
      <dsp:spPr>
        <a:xfrm>
          <a:off x="3800087" y="2596355"/>
          <a:ext cx="1568729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Jefe (a) de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Donativos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3800087" y="2596355"/>
        <a:ext cx="1568729" cy="784364"/>
      </dsp:txXfrm>
    </dsp:sp>
    <dsp:sp modelId="{90F8EFDE-CCC5-4F48-95F6-677C3A7E6998}">
      <dsp:nvSpPr>
        <dsp:cNvPr id="0" name=""/>
        <dsp:cNvSpPr/>
      </dsp:nvSpPr>
      <dsp:spPr>
        <a:xfrm>
          <a:off x="3800087" y="3592577"/>
          <a:ext cx="1568729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Administrativo(a)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800087" y="3592577"/>
        <a:ext cx="1568729" cy="784364"/>
      </dsp:txXfrm>
    </dsp:sp>
    <dsp:sp modelId="{8A45D64D-04FD-441F-B504-202549CCB98D}">
      <dsp:nvSpPr>
        <dsp:cNvPr id="0" name=""/>
        <dsp:cNvSpPr/>
      </dsp:nvSpPr>
      <dsp:spPr>
        <a:xfrm>
          <a:off x="1901924" y="2596355"/>
          <a:ext cx="1568729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Jefe(a) de Voluntariado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1901924" y="2596355"/>
        <a:ext cx="1568729" cy="784364"/>
      </dsp:txXfrm>
    </dsp:sp>
    <dsp:sp modelId="{424D4642-3077-42EB-8470-8E42DD0428F3}">
      <dsp:nvSpPr>
        <dsp:cNvPr id="0" name=""/>
        <dsp:cNvSpPr/>
      </dsp:nvSpPr>
      <dsp:spPr>
        <a:xfrm>
          <a:off x="3760" y="2596355"/>
          <a:ext cx="1568729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Promotores(as)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3760" y="2596355"/>
        <a:ext cx="1568729" cy="784364"/>
      </dsp:txXfrm>
    </dsp:sp>
    <dsp:sp modelId="{18FAA1DB-86BF-45F6-9B10-DD0B372BF26C}">
      <dsp:nvSpPr>
        <dsp:cNvPr id="0" name=""/>
        <dsp:cNvSpPr/>
      </dsp:nvSpPr>
      <dsp:spPr>
        <a:xfrm>
          <a:off x="3800087" y="1482556"/>
          <a:ext cx="1568729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Choferes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</dsp:txBody>
      <dsp:txXfrm>
        <a:off x="3800087" y="1482556"/>
        <a:ext cx="1568729" cy="784364"/>
      </dsp:txXfrm>
    </dsp:sp>
    <dsp:sp modelId="{904CE51A-3EF7-45D4-A870-973FBF5DCFF8}">
      <dsp:nvSpPr>
        <dsp:cNvPr id="0" name=""/>
        <dsp:cNvSpPr/>
      </dsp:nvSpPr>
      <dsp:spPr>
        <a:xfrm>
          <a:off x="1901924" y="1482556"/>
          <a:ext cx="1568729" cy="7843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Administrativo(a)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901924" y="1482556"/>
        <a:ext cx="1568729" cy="7843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8C0BE-9F50-455E-B4F3-78EB0799C337}">
      <dsp:nvSpPr>
        <dsp:cNvPr id="0" name=""/>
        <dsp:cNvSpPr/>
      </dsp:nvSpPr>
      <dsp:spPr>
        <a:xfrm>
          <a:off x="3819951" y="765255"/>
          <a:ext cx="159921" cy="2863351"/>
        </a:xfrm>
        <a:custGeom>
          <a:avLst/>
          <a:gdLst/>
          <a:ahLst/>
          <a:cxnLst/>
          <a:rect l="0" t="0" r="0" b="0"/>
          <a:pathLst>
            <a:path>
              <a:moveTo>
                <a:pt x="159921" y="0"/>
              </a:moveTo>
              <a:lnTo>
                <a:pt x="159921" y="2863351"/>
              </a:lnTo>
              <a:lnTo>
                <a:pt x="0" y="28633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52C55-2300-4CA5-B4DC-6D3486E82BCB}">
      <dsp:nvSpPr>
        <dsp:cNvPr id="0" name=""/>
        <dsp:cNvSpPr/>
      </dsp:nvSpPr>
      <dsp:spPr>
        <a:xfrm>
          <a:off x="3979873" y="765255"/>
          <a:ext cx="159921" cy="1781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1979"/>
              </a:lnTo>
              <a:lnTo>
                <a:pt x="159921" y="17819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1980B-4F80-4010-BBB5-71B4A026E298}">
      <dsp:nvSpPr>
        <dsp:cNvPr id="0" name=""/>
        <dsp:cNvSpPr/>
      </dsp:nvSpPr>
      <dsp:spPr>
        <a:xfrm>
          <a:off x="3819951" y="765255"/>
          <a:ext cx="159921" cy="1781979"/>
        </a:xfrm>
        <a:custGeom>
          <a:avLst/>
          <a:gdLst/>
          <a:ahLst/>
          <a:cxnLst/>
          <a:rect l="0" t="0" r="0" b="0"/>
          <a:pathLst>
            <a:path>
              <a:moveTo>
                <a:pt x="159921" y="0"/>
              </a:moveTo>
              <a:lnTo>
                <a:pt x="159921" y="1781979"/>
              </a:lnTo>
              <a:lnTo>
                <a:pt x="0" y="17819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898DE-23F8-4251-BB6A-50062115A11F}">
      <dsp:nvSpPr>
        <dsp:cNvPr id="0" name=""/>
        <dsp:cNvSpPr/>
      </dsp:nvSpPr>
      <dsp:spPr>
        <a:xfrm>
          <a:off x="3979873" y="765255"/>
          <a:ext cx="159921" cy="700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0607"/>
              </a:lnTo>
              <a:lnTo>
                <a:pt x="159921" y="7006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CC642-7DC2-47F0-9A66-16F5FA4F3176}">
      <dsp:nvSpPr>
        <dsp:cNvPr id="0" name=""/>
        <dsp:cNvSpPr/>
      </dsp:nvSpPr>
      <dsp:spPr>
        <a:xfrm>
          <a:off x="3819951" y="765255"/>
          <a:ext cx="159921" cy="700607"/>
        </a:xfrm>
        <a:custGeom>
          <a:avLst/>
          <a:gdLst/>
          <a:ahLst/>
          <a:cxnLst/>
          <a:rect l="0" t="0" r="0" b="0"/>
          <a:pathLst>
            <a:path>
              <a:moveTo>
                <a:pt x="159921" y="0"/>
              </a:moveTo>
              <a:lnTo>
                <a:pt x="159921" y="700607"/>
              </a:lnTo>
              <a:lnTo>
                <a:pt x="0" y="7006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9FEF0-A59D-45CE-90DC-2AED34E93634}">
      <dsp:nvSpPr>
        <dsp:cNvPr id="0" name=""/>
        <dsp:cNvSpPr/>
      </dsp:nvSpPr>
      <dsp:spPr>
        <a:xfrm>
          <a:off x="3979873" y="765255"/>
          <a:ext cx="1933272" cy="3563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4037"/>
              </a:lnTo>
              <a:lnTo>
                <a:pt x="1933272" y="3404037"/>
              </a:lnTo>
              <a:lnTo>
                <a:pt x="1933272" y="35639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39357F-746F-43D8-A0FF-71CE9C8B232A}">
      <dsp:nvSpPr>
        <dsp:cNvPr id="0" name=""/>
        <dsp:cNvSpPr/>
      </dsp:nvSpPr>
      <dsp:spPr>
        <a:xfrm>
          <a:off x="3934153" y="765255"/>
          <a:ext cx="91440" cy="35639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39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2046600" y="765255"/>
          <a:ext cx="1933272" cy="3563958"/>
        </a:xfrm>
        <a:custGeom>
          <a:avLst/>
          <a:gdLst/>
          <a:ahLst/>
          <a:cxnLst/>
          <a:rect l="0" t="0" r="0" b="0"/>
          <a:pathLst>
            <a:path>
              <a:moveTo>
                <a:pt x="1933272" y="0"/>
              </a:moveTo>
              <a:lnTo>
                <a:pt x="1933272" y="3404037"/>
              </a:lnTo>
              <a:lnTo>
                <a:pt x="0" y="3404037"/>
              </a:lnTo>
              <a:lnTo>
                <a:pt x="0" y="35639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2807414" y="3725"/>
          <a:ext cx="2344917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Director (a) de Centros de Bienestar Familiar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807414" y="3725"/>
        <a:ext cx="2344917" cy="761529"/>
      </dsp:txXfrm>
    </dsp:sp>
    <dsp:sp modelId="{B89AE965-29A1-4754-BE7B-FBFFFC9F8CA9}">
      <dsp:nvSpPr>
        <dsp:cNvPr id="0" name=""/>
        <dsp:cNvSpPr/>
      </dsp:nvSpPr>
      <dsp:spPr>
        <a:xfrm>
          <a:off x="1285070" y="4329214"/>
          <a:ext cx="1523059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Supervisor(a) de Talleres Productivos </a:t>
          </a:r>
        </a:p>
      </dsp:txBody>
      <dsp:txXfrm>
        <a:off x="1285070" y="4329214"/>
        <a:ext cx="1523059" cy="761529"/>
      </dsp:txXfrm>
    </dsp:sp>
    <dsp:sp modelId="{03790229-5847-417E-902B-46CFF7762D07}">
      <dsp:nvSpPr>
        <dsp:cNvPr id="0" name=""/>
        <dsp:cNvSpPr/>
      </dsp:nvSpPr>
      <dsp:spPr>
        <a:xfrm>
          <a:off x="3127972" y="4329214"/>
          <a:ext cx="1703800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Zona Norte</a:t>
          </a:r>
        </a:p>
      </dsp:txBody>
      <dsp:txXfrm>
        <a:off x="3127972" y="4329214"/>
        <a:ext cx="1703800" cy="761529"/>
      </dsp:txXfrm>
    </dsp:sp>
    <dsp:sp modelId="{2C63CD4B-FE97-4BDE-9C87-59C506752B75}">
      <dsp:nvSpPr>
        <dsp:cNvPr id="0" name=""/>
        <dsp:cNvSpPr/>
      </dsp:nvSpPr>
      <dsp:spPr>
        <a:xfrm>
          <a:off x="5151615" y="4329214"/>
          <a:ext cx="1523059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Zona Sur</a:t>
          </a:r>
        </a:p>
      </dsp:txBody>
      <dsp:txXfrm>
        <a:off x="5151615" y="4329214"/>
        <a:ext cx="1523059" cy="761529"/>
      </dsp:txXfrm>
    </dsp:sp>
    <dsp:sp modelId="{3B4E4286-C251-4E08-80C4-51B85D448F71}">
      <dsp:nvSpPr>
        <dsp:cNvPr id="0" name=""/>
        <dsp:cNvSpPr/>
      </dsp:nvSpPr>
      <dsp:spPr>
        <a:xfrm>
          <a:off x="2296892" y="1085098"/>
          <a:ext cx="1523059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Auxiliares Administrativos (as)   </a:t>
          </a:r>
        </a:p>
      </dsp:txBody>
      <dsp:txXfrm>
        <a:off x="2296892" y="1085098"/>
        <a:ext cx="1523059" cy="761529"/>
      </dsp:txXfrm>
    </dsp:sp>
    <dsp:sp modelId="{AFE46D81-48F6-45AB-A829-DBC0B7F0664A}">
      <dsp:nvSpPr>
        <dsp:cNvPr id="0" name=""/>
        <dsp:cNvSpPr/>
      </dsp:nvSpPr>
      <dsp:spPr>
        <a:xfrm>
          <a:off x="4139794" y="1085098"/>
          <a:ext cx="1523059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Maestros (as)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4139794" y="1085098"/>
        <a:ext cx="1523059" cy="761529"/>
      </dsp:txXfrm>
    </dsp:sp>
    <dsp:sp modelId="{0A087458-DC92-42B5-B4AC-EE980281884E}">
      <dsp:nvSpPr>
        <dsp:cNvPr id="0" name=""/>
        <dsp:cNvSpPr/>
      </dsp:nvSpPr>
      <dsp:spPr>
        <a:xfrm>
          <a:off x="2296892" y="2166470"/>
          <a:ext cx="1523059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Choferes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   </a:t>
          </a:r>
        </a:p>
      </dsp:txBody>
      <dsp:txXfrm>
        <a:off x="2296892" y="2166470"/>
        <a:ext cx="1523059" cy="761529"/>
      </dsp:txXfrm>
    </dsp:sp>
    <dsp:sp modelId="{BB5CD0B8-5183-4393-A8B7-D9BC0BAF1017}">
      <dsp:nvSpPr>
        <dsp:cNvPr id="0" name=""/>
        <dsp:cNvSpPr/>
      </dsp:nvSpPr>
      <dsp:spPr>
        <a:xfrm>
          <a:off x="4139794" y="2166470"/>
          <a:ext cx="1523059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Promotor (a)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139794" y="2166470"/>
        <a:ext cx="1523059" cy="761529"/>
      </dsp:txXfrm>
    </dsp:sp>
    <dsp:sp modelId="{693608AD-0CE8-40D6-B536-F7D0EB4A852D}">
      <dsp:nvSpPr>
        <dsp:cNvPr id="0" name=""/>
        <dsp:cNvSpPr/>
      </dsp:nvSpPr>
      <dsp:spPr>
        <a:xfrm>
          <a:off x="2296892" y="3247842"/>
          <a:ext cx="1523059" cy="7615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 </a:t>
          </a:r>
        </a:p>
      </dsp:txBody>
      <dsp:txXfrm>
        <a:off x="2296892" y="3247842"/>
        <a:ext cx="1523059" cy="7615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1AC19-8753-41D9-8A66-88CE506DFF14}">
      <dsp:nvSpPr>
        <dsp:cNvPr id="0" name=""/>
        <dsp:cNvSpPr/>
      </dsp:nvSpPr>
      <dsp:spPr>
        <a:xfrm>
          <a:off x="3387824" y="732877"/>
          <a:ext cx="153653" cy="3790121"/>
        </a:xfrm>
        <a:custGeom>
          <a:avLst/>
          <a:gdLst/>
          <a:ahLst/>
          <a:cxnLst/>
          <a:rect l="0" t="0" r="0" b="0"/>
          <a:pathLst>
            <a:path>
              <a:moveTo>
                <a:pt x="153653" y="0"/>
              </a:moveTo>
              <a:lnTo>
                <a:pt x="153653" y="3790121"/>
              </a:lnTo>
              <a:lnTo>
                <a:pt x="0" y="37901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3541478" y="732877"/>
          <a:ext cx="153653" cy="2751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130"/>
              </a:lnTo>
              <a:lnTo>
                <a:pt x="153653" y="27511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3387824" y="732877"/>
          <a:ext cx="153653" cy="2751130"/>
        </a:xfrm>
        <a:custGeom>
          <a:avLst/>
          <a:gdLst/>
          <a:ahLst/>
          <a:cxnLst/>
          <a:rect l="0" t="0" r="0" b="0"/>
          <a:pathLst>
            <a:path>
              <a:moveTo>
                <a:pt x="153653" y="0"/>
              </a:moveTo>
              <a:lnTo>
                <a:pt x="153653" y="2751130"/>
              </a:lnTo>
              <a:lnTo>
                <a:pt x="0" y="27511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412A4-021F-49B1-898C-136EBE41E0F8}">
      <dsp:nvSpPr>
        <dsp:cNvPr id="0" name=""/>
        <dsp:cNvSpPr/>
      </dsp:nvSpPr>
      <dsp:spPr>
        <a:xfrm>
          <a:off x="3541478" y="732877"/>
          <a:ext cx="153653" cy="1712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2139"/>
              </a:lnTo>
              <a:lnTo>
                <a:pt x="153653" y="17121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3387824" y="732877"/>
          <a:ext cx="153653" cy="1712139"/>
        </a:xfrm>
        <a:custGeom>
          <a:avLst/>
          <a:gdLst/>
          <a:ahLst/>
          <a:cxnLst/>
          <a:rect l="0" t="0" r="0" b="0"/>
          <a:pathLst>
            <a:path>
              <a:moveTo>
                <a:pt x="153653" y="0"/>
              </a:moveTo>
              <a:lnTo>
                <a:pt x="153653" y="1712139"/>
              </a:lnTo>
              <a:lnTo>
                <a:pt x="0" y="17121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3541478" y="732877"/>
          <a:ext cx="153653" cy="673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148"/>
              </a:lnTo>
              <a:lnTo>
                <a:pt x="153653" y="6731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3387824" y="732877"/>
          <a:ext cx="153653" cy="673148"/>
        </a:xfrm>
        <a:custGeom>
          <a:avLst/>
          <a:gdLst/>
          <a:ahLst/>
          <a:cxnLst/>
          <a:rect l="0" t="0" r="0" b="0"/>
          <a:pathLst>
            <a:path>
              <a:moveTo>
                <a:pt x="153653" y="0"/>
              </a:moveTo>
              <a:lnTo>
                <a:pt x="153653" y="673148"/>
              </a:lnTo>
              <a:lnTo>
                <a:pt x="0" y="6731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2729082" y="1193"/>
          <a:ext cx="1624791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Supervisor(a) de Talleres Productivos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729082" y="1193"/>
        <a:ext cx="1624791" cy="731683"/>
      </dsp:txXfrm>
    </dsp:sp>
    <dsp:sp modelId="{96EB362B-C7B9-43DE-A82A-52E6AF0F6AC3}">
      <dsp:nvSpPr>
        <dsp:cNvPr id="0" name=""/>
        <dsp:cNvSpPr/>
      </dsp:nvSpPr>
      <dsp:spPr>
        <a:xfrm>
          <a:off x="1924457" y="1040184"/>
          <a:ext cx="1463367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Encargado (a) Maestras (os) Manualidades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1924457" y="1040184"/>
        <a:ext cx="1463367" cy="731683"/>
      </dsp:txXfrm>
    </dsp:sp>
    <dsp:sp modelId="{93F6225A-1168-4C57-90E4-CD3AD1E1547C}">
      <dsp:nvSpPr>
        <dsp:cNvPr id="0" name=""/>
        <dsp:cNvSpPr/>
      </dsp:nvSpPr>
      <dsp:spPr>
        <a:xfrm>
          <a:off x="3695132" y="1040184"/>
          <a:ext cx="1463367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695132" y="1040184"/>
        <a:ext cx="1463367" cy="731683"/>
      </dsp:txXfrm>
    </dsp:sp>
    <dsp:sp modelId="{F3DD6BC9-EA8D-49EE-B64D-054096A5214B}">
      <dsp:nvSpPr>
        <dsp:cNvPr id="0" name=""/>
        <dsp:cNvSpPr/>
      </dsp:nvSpPr>
      <dsp:spPr>
        <a:xfrm>
          <a:off x="1924457" y="2079175"/>
          <a:ext cx="1463367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924457" y="2079175"/>
        <a:ext cx="1463367" cy="731683"/>
      </dsp:txXfrm>
    </dsp:sp>
    <dsp:sp modelId="{707057D1-4979-43D3-8D06-2288BD5C3F31}">
      <dsp:nvSpPr>
        <dsp:cNvPr id="0" name=""/>
        <dsp:cNvSpPr/>
      </dsp:nvSpPr>
      <dsp:spPr>
        <a:xfrm>
          <a:off x="3695132" y="2079175"/>
          <a:ext cx="1463367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Maestro 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695132" y="2079175"/>
        <a:ext cx="1463367" cy="731683"/>
      </dsp:txXfrm>
    </dsp:sp>
    <dsp:sp modelId="{4FE0716D-E5C1-4507-83DE-0694FA929DC0}">
      <dsp:nvSpPr>
        <dsp:cNvPr id="0" name=""/>
        <dsp:cNvSpPr/>
      </dsp:nvSpPr>
      <dsp:spPr>
        <a:xfrm>
          <a:off x="1924457" y="3118165"/>
          <a:ext cx="1463367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   </a:t>
          </a:r>
        </a:p>
      </dsp:txBody>
      <dsp:txXfrm>
        <a:off x="1924457" y="3118165"/>
        <a:ext cx="1463367" cy="731683"/>
      </dsp:txXfrm>
    </dsp:sp>
    <dsp:sp modelId="{CAC68A7C-0731-42D3-BAE0-2962183AAD1C}">
      <dsp:nvSpPr>
        <dsp:cNvPr id="0" name=""/>
        <dsp:cNvSpPr/>
      </dsp:nvSpPr>
      <dsp:spPr>
        <a:xfrm>
          <a:off x="3695132" y="3118165"/>
          <a:ext cx="1463367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Instructores(as)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200" kern="1200" dirty="0"/>
            <a:t> 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s-ES" sz="1200" kern="1200" dirty="0"/>
        </a:p>
      </dsp:txBody>
      <dsp:txXfrm>
        <a:off x="3695132" y="3118165"/>
        <a:ext cx="1463367" cy="731683"/>
      </dsp:txXfrm>
    </dsp:sp>
    <dsp:sp modelId="{3D574654-9B61-4B5A-9AB5-2D36155CF3D6}">
      <dsp:nvSpPr>
        <dsp:cNvPr id="0" name=""/>
        <dsp:cNvSpPr/>
      </dsp:nvSpPr>
      <dsp:spPr>
        <a:xfrm>
          <a:off x="1924457" y="4157156"/>
          <a:ext cx="1463367" cy="7316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Promotor(a)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924457" y="4157156"/>
        <a:ext cx="1463367" cy="73168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CDAF3-EA80-4AB2-992E-0D82D7EF5D60}">
      <dsp:nvSpPr>
        <dsp:cNvPr id="0" name=""/>
        <dsp:cNvSpPr/>
      </dsp:nvSpPr>
      <dsp:spPr>
        <a:xfrm>
          <a:off x="8255047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36E46-6FAA-430F-B493-6B32F8D6AE69}">
      <dsp:nvSpPr>
        <dsp:cNvPr id="0" name=""/>
        <dsp:cNvSpPr/>
      </dsp:nvSpPr>
      <dsp:spPr>
        <a:xfrm>
          <a:off x="4691276" y="2192336"/>
          <a:ext cx="3661253" cy="194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82"/>
              </a:lnTo>
              <a:lnTo>
                <a:pt x="3661253" y="97482"/>
              </a:lnTo>
              <a:lnTo>
                <a:pt x="3661253" y="1949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7034629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691276" y="2192336"/>
          <a:ext cx="2440835" cy="194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82"/>
              </a:lnTo>
              <a:lnTo>
                <a:pt x="2440835" y="97482"/>
              </a:lnTo>
              <a:lnTo>
                <a:pt x="2440835" y="1949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0F96-324F-4436-9A8B-D30CAE0252D6}">
      <dsp:nvSpPr>
        <dsp:cNvPr id="0" name=""/>
        <dsp:cNvSpPr/>
      </dsp:nvSpPr>
      <dsp:spPr>
        <a:xfrm>
          <a:off x="5814211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1255-0F59-43C3-A0DC-80E0922955FB}">
      <dsp:nvSpPr>
        <dsp:cNvPr id="0" name=""/>
        <dsp:cNvSpPr/>
      </dsp:nvSpPr>
      <dsp:spPr>
        <a:xfrm>
          <a:off x="4691276" y="2192336"/>
          <a:ext cx="1220417" cy="194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82"/>
              </a:lnTo>
              <a:lnTo>
                <a:pt x="1220417" y="97482"/>
              </a:lnTo>
              <a:lnTo>
                <a:pt x="1220417" y="1949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4593794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645556" y="2192336"/>
          <a:ext cx="91440" cy="1949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9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3373376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3470859" y="2192336"/>
          <a:ext cx="1220417" cy="194965"/>
        </a:xfrm>
        <a:custGeom>
          <a:avLst/>
          <a:gdLst/>
          <a:ahLst/>
          <a:cxnLst/>
          <a:rect l="0" t="0" r="0" b="0"/>
          <a:pathLst>
            <a:path>
              <a:moveTo>
                <a:pt x="1220417" y="0"/>
              </a:moveTo>
              <a:lnTo>
                <a:pt x="1220417" y="97482"/>
              </a:lnTo>
              <a:lnTo>
                <a:pt x="0" y="97482"/>
              </a:lnTo>
              <a:lnTo>
                <a:pt x="0" y="1949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2152958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2250441" y="2192336"/>
          <a:ext cx="2440835" cy="194965"/>
        </a:xfrm>
        <a:custGeom>
          <a:avLst/>
          <a:gdLst/>
          <a:ahLst/>
          <a:cxnLst/>
          <a:rect l="0" t="0" r="0" b="0"/>
          <a:pathLst>
            <a:path>
              <a:moveTo>
                <a:pt x="2440835" y="0"/>
              </a:moveTo>
              <a:lnTo>
                <a:pt x="2440835" y="97482"/>
              </a:lnTo>
              <a:lnTo>
                <a:pt x="0" y="97482"/>
              </a:lnTo>
              <a:lnTo>
                <a:pt x="0" y="1949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932541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030023" y="2192336"/>
          <a:ext cx="3661253" cy="194965"/>
        </a:xfrm>
        <a:custGeom>
          <a:avLst/>
          <a:gdLst/>
          <a:ahLst/>
          <a:cxnLst/>
          <a:rect l="0" t="0" r="0" b="0"/>
          <a:pathLst>
            <a:path>
              <a:moveTo>
                <a:pt x="3661253" y="0"/>
              </a:moveTo>
              <a:lnTo>
                <a:pt x="3661253" y="97482"/>
              </a:lnTo>
              <a:lnTo>
                <a:pt x="0" y="97482"/>
              </a:lnTo>
              <a:lnTo>
                <a:pt x="0" y="1949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4014064" y="1511448"/>
          <a:ext cx="1354423" cy="680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Zona Norte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4014064" y="1511448"/>
        <a:ext cx="1354423" cy="680888"/>
      </dsp:txXfrm>
    </dsp:sp>
    <dsp:sp modelId="{F4CED8E0-64B2-4C36-957F-7EC74BD93AEC}">
      <dsp:nvSpPr>
        <dsp:cNvPr id="0" name=""/>
        <dsp:cNvSpPr/>
      </dsp:nvSpPr>
      <dsp:spPr>
        <a:xfrm>
          <a:off x="517297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1      </a:t>
          </a:r>
        </a:p>
      </dsp:txBody>
      <dsp:txXfrm>
        <a:off x="517297" y="2387301"/>
        <a:ext cx="1025452" cy="709023"/>
      </dsp:txXfrm>
    </dsp:sp>
    <dsp:sp modelId="{1E4A499E-D906-4B0D-AA32-E4F0DB6C3F83}">
      <dsp:nvSpPr>
        <dsp:cNvPr id="0" name=""/>
        <dsp:cNvSpPr/>
      </dsp:nvSpPr>
      <dsp:spPr>
        <a:xfrm>
          <a:off x="4135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4135" y="3291290"/>
        <a:ext cx="928406" cy="464203"/>
      </dsp:txXfrm>
    </dsp:sp>
    <dsp:sp modelId="{A4EF6EA5-D79E-4D0A-A41D-4D65EE001126}">
      <dsp:nvSpPr>
        <dsp:cNvPr id="0" name=""/>
        <dsp:cNvSpPr/>
      </dsp:nvSpPr>
      <dsp:spPr>
        <a:xfrm>
          <a:off x="1737715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CBF 2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1737715" y="2387301"/>
        <a:ext cx="1025452" cy="709023"/>
      </dsp:txXfrm>
    </dsp:sp>
    <dsp:sp modelId="{C16E57EA-4BAA-4F49-895D-015BBC634F62}">
      <dsp:nvSpPr>
        <dsp:cNvPr id="0" name=""/>
        <dsp:cNvSpPr/>
      </dsp:nvSpPr>
      <dsp:spPr>
        <a:xfrm>
          <a:off x="1224552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1224552" y="3291290"/>
        <a:ext cx="928406" cy="464203"/>
      </dsp:txXfrm>
    </dsp:sp>
    <dsp:sp modelId="{99E8586A-10F7-4ADD-BA8C-0E3CD10F385C}">
      <dsp:nvSpPr>
        <dsp:cNvPr id="0" name=""/>
        <dsp:cNvSpPr/>
      </dsp:nvSpPr>
      <dsp:spPr>
        <a:xfrm>
          <a:off x="2958132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CBF 6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2958132" y="2387301"/>
        <a:ext cx="1025452" cy="709023"/>
      </dsp:txXfrm>
    </dsp:sp>
    <dsp:sp modelId="{8EF55AB5-C413-4A36-9CAC-9269CFD8214C}">
      <dsp:nvSpPr>
        <dsp:cNvPr id="0" name=""/>
        <dsp:cNvSpPr/>
      </dsp:nvSpPr>
      <dsp:spPr>
        <a:xfrm>
          <a:off x="2444970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2444970" y="3291290"/>
        <a:ext cx="928406" cy="464203"/>
      </dsp:txXfrm>
    </dsp:sp>
    <dsp:sp modelId="{E79F1496-4973-4B47-BED7-185BD6908E0E}">
      <dsp:nvSpPr>
        <dsp:cNvPr id="0" name=""/>
        <dsp:cNvSpPr/>
      </dsp:nvSpPr>
      <dsp:spPr>
        <a:xfrm>
          <a:off x="4178550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7   </a:t>
          </a:r>
        </a:p>
      </dsp:txBody>
      <dsp:txXfrm>
        <a:off x="4178550" y="2387301"/>
        <a:ext cx="1025452" cy="709023"/>
      </dsp:txXfrm>
    </dsp:sp>
    <dsp:sp modelId="{3B453827-38FF-4469-9665-88AB704CF7E3}">
      <dsp:nvSpPr>
        <dsp:cNvPr id="0" name=""/>
        <dsp:cNvSpPr/>
      </dsp:nvSpPr>
      <dsp:spPr>
        <a:xfrm>
          <a:off x="3665388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3665388" y="3291290"/>
        <a:ext cx="928406" cy="464203"/>
      </dsp:txXfrm>
    </dsp:sp>
    <dsp:sp modelId="{D75C88FB-0645-4E59-BF04-6C8E5FFF3CFE}">
      <dsp:nvSpPr>
        <dsp:cNvPr id="0" name=""/>
        <dsp:cNvSpPr/>
      </dsp:nvSpPr>
      <dsp:spPr>
        <a:xfrm>
          <a:off x="5398968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8  </a:t>
          </a:r>
        </a:p>
      </dsp:txBody>
      <dsp:txXfrm>
        <a:off x="5398968" y="2387301"/>
        <a:ext cx="1025452" cy="709023"/>
      </dsp:txXfrm>
    </dsp:sp>
    <dsp:sp modelId="{B4D6347C-8619-43DF-830A-9F0D40F0560D}">
      <dsp:nvSpPr>
        <dsp:cNvPr id="0" name=""/>
        <dsp:cNvSpPr/>
      </dsp:nvSpPr>
      <dsp:spPr>
        <a:xfrm>
          <a:off x="4885805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4885805" y="3291290"/>
        <a:ext cx="928406" cy="464203"/>
      </dsp:txXfrm>
    </dsp:sp>
    <dsp:sp modelId="{F5E7B583-B57B-4040-BE69-03783973445B}">
      <dsp:nvSpPr>
        <dsp:cNvPr id="0" name=""/>
        <dsp:cNvSpPr/>
      </dsp:nvSpPr>
      <dsp:spPr>
        <a:xfrm>
          <a:off x="6619385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Administrador (a) CBF  9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 </a:t>
          </a:r>
        </a:p>
      </dsp:txBody>
      <dsp:txXfrm>
        <a:off x="6619385" y="2387301"/>
        <a:ext cx="1025452" cy="709023"/>
      </dsp:txXfrm>
    </dsp:sp>
    <dsp:sp modelId="{E943E08E-CCE1-43FB-B159-DAB4EBBA1E45}">
      <dsp:nvSpPr>
        <dsp:cNvPr id="0" name=""/>
        <dsp:cNvSpPr/>
      </dsp:nvSpPr>
      <dsp:spPr>
        <a:xfrm>
          <a:off x="6106223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6106223" y="3291290"/>
        <a:ext cx="928406" cy="464203"/>
      </dsp:txXfrm>
    </dsp:sp>
    <dsp:sp modelId="{3A8436CA-6B59-40DB-B444-68D797B03D4B}">
      <dsp:nvSpPr>
        <dsp:cNvPr id="0" name=""/>
        <dsp:cNvSpPr/>
      </dsp:nvSpPr>
      <dsp:spPr>
        <a:xfrm>
          <a:off x="7839803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Auxiliar CBF 11    </a:t>
          </a:r>
        </a:p>
      </dsp:txBody>
      <dsp:txXfrm>
        <a:off x="7839803" y="2387301"/>
        <a:ext cx="1025452" cy="709023"/>
      </dsp:txXfrm>
    </dsp:sp>
    <dsp:sp modelId="{1DF95486-D296-4072-8CE9-805F6D393535}">
      <dsp:nvSpPr>
        <dsp:cNvPr id="0" name=""/>
        <dsp:cNvSpPr/>
      </dsp:nvSpPr>
      <dsp:spPr>
        <a:xfrm>
          <a:off x="7326641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7326641" y="3291290"/>
        <a:ext cx="928406" cy="4642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CDAF3-EA80-4AB2-992E-0D82D7EF5D60}">
      <dsp:nvSpPr>
        <dsp:cNvPr id="0" name=""/>
        <dsp:cNvSpPr/>
      </dsp:nvSpPr>
      <dsp:spPr>
        <a:xfrm>
          <a:off x="8262709" y="2583629"/>
          <a:ext cx="105014" cy="556852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556852"/>
              </a:lnTo>
              <a:lnTo>
                <a:pt x="0" y="5568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36E46-6FAA-430F-B493-6B32F8D6AE69}">
      <dsp:nvSpPr>
        <dsp:cNvPr id="0" name=""/>
        <dsp:cNvSpPr/>
      </dsp:nvSpPr>
      <dsp:spPr>
        <a:xfrm>
          <a:off x="4737236" y="1689599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3630487" y="105014"/>
              </a:lnTo>
              <a:lnTo>
                <a:pt x="3630487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7052546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737236" y="1689599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2420324" y="105014"/>
              </a:lnTo>
              <a:lnTo>
                <a:pt x="2420324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0F96-324F-4436-9A8B-D30CAE0252D6}">
      <dsp:nvSpPr>
        <dsp:cNvPr id="0" name=""/>
        <dsp:cNvSpPr/>
      </dsp:nvSpPr>
      <dsp:spPr>
        <a:xfrm>
          <a:off x="5842384" y="2583629"/>
          <a:ext cx="105014" cy="675963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675963"/>
              </a:lnTo>
              <a:lnTo>
                <a:pt x="0" y="67596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1255-0F59-43C3-A0DC-80E0922955FB}">
      <dsp:nvSpPr>
        <dsp:cNvPr id="0" name=""/>
        <dsp:cNvSpPr/>
      </dsp:nvSpPr>
      <dsp:spPr>
        <a:xfrm>
          <a:off x="4737236" y="1689599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1210162" y="105014"/>
              </a:lnTo>
              <a:lnTo>
                <a:pt x="1210162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4632222" y="2583629"/>
          <a:ext cx="105014" cy="933907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933907"/>
              </a:lnTo>
              <a:lnTo>
                <a:pt x="0" y="93390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691516" y="1689599"/>
          <a:ext cx="91440" cy="2100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3422059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3527073" y="1689599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1210162" y="0"/>
              </a:moveTo>
              <a:lnTo>
                <a:pt x="1210162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2211897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2316911" y="1689599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2420324" y="0"/>
              </a:moveTo>
              <a:lnTo>
                <a:pt x="2420324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1001734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106748" y="1689599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3630487" y="0"/>
              </a:moveTo>
              <a:lnTo>
                <a:pt x="3630487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4075717" y="1025525"/>
          <a:ext cx="1323037" cy="6640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Jefe (a) de Zona Norte</a:t>
          </a:r>
        </a:p>
      </dsp:txBody>
      <dsp:txXfrm>
        <a:off x="4075717" y="1025525"/>
        <a:ext cx="1323037" cy="664074"/>
      </dsp:txXfrm>
    </dsp:sp>
    <dsp:sp modelId="{F4CED8E0-64B2-4C36-957F-7EC74BD93AEC}">
      <dsp:nvSpPr>
        <dsp:cNvPr id="0" name=""/>
        <dsp:cNvSpPr/>
      </dsp:nvSpPr>
      <dsp:spPr>
        <a:xfrm>
          <a:off x="606681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Fomerrey  113 </a:t>
          </a:r>
        </a:p>
      </dsp:txBody>
      <dsp:txXfrm>
        <a:off x="606681" y="1899627"/>
        <a:ext cx="1000134" cy="684001"/>
      </dsp:txXfrm>
    </dsp:sp>
    <dsp:sp modelId="{1E4A499E-D906-4B0D-AA32-E4F0DB6C3F83}">
      <dsp:nvSpPr>
        <dsp:cNvPr id="0" name=""/>
        <dsp:cNvSpPr/>
      </dsp:nvSpPr>
      <dsp:spPr>
        <a:xfrm>
          <a:off x="1600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1600" y="2793657"/>
        <a:ext cx="1000134" cy="500067"/>
      </dsp:txXfrm>
    </dsp:sp>
    <dsp:sp modelId="{A4EF6EA5-D79E-4D0A-A41D-4D65EE001126}">
      <dsp:nvSpPr>
        <dsp:cNvPr id="0" name=""/>
        <dsp:cNvSpPr/>
      </dsp:nvSpPr>
      <dsp:spPr>
        <a:xfrm>
          <a:off x="1816844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Fomerrey 114  </a:t>
          </a:r>
        </a:p>
      </dsp:txBody>
      <dsp:txXfrm>
        <a:off x="1816844" y="1899627"/>
        <a:ext cx="1000134" cy="684001"/>
      </dsp:txXfrm>
    </dsp:sp>
    <dsp:sp modelId="{C16E57EA-4BAA-4F49-895D-015BBC634F62}">
      <dsp:nvSpPr>
        <dsp:cNvPr id="0" name=""/>
        <dsp:cNvSpPr/>
      </dsp:nvSpPr>
      <dsp:spPr>
        <a:xfrm>
          <a:off x="1211762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1211762" y="2793657"/>
        <a:ext cx="1000134" cy="500067"/>
      </dsp:txXfrm>
    </dsp:sp>
    <dsp:sp modelId="{99E8586A-10F7-4ADD-BA8C-0E3CD10F385C}">
      <dsp:nvSpPr>
        <dsp:cNvPr id="0" name=""/>
        <dsp:cNvSpPr/>
      </dsp:nvSpPr>
      <dsp:spPr>
        <a:xfrm>
          <a:off x="3027006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 Sección CBF Francisco Villa  </a:t>
          </a:r>
        </a:p>
      </dsp:txBody>
      <dsp:txXfrm>
        <a:off x="3027006" y="1899627"/>
        <a:ext cx="1000134" cy="684001"/>
      </dsp:txXfrm>
    </dsp:sp>
    <dsp:sp modelId="{8EF55AB5-C413-4A36-9CAC-9269CFD8214C}">
      <dsp:nvSpPr>
        <dsp:cNvPr id="0" name=""/>
        <dsp:cNvSpPr/>
      </dsp:nvSpPr>
      <dsp:spPr>
        <a:xfrm>
          <a:off x="2421925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2421925" y="2793657"/>
        <a:ext cx="1000134" cy="500067"/>
      </dsp:txXfrm>
    </dsp:sp>
    <dsp:sp modelId="{E79F1496-4973-4B47-BED7-185BD6908E0E}">
      <dsp:nvSpPr>
        <dsp:cNvPr id="0" name=""/>
        <dsp:cNvSpPr/>
      </dsp:nvSpPr>
      <dsp:spPr>
        <a:xfrm>
          <a:off x="4237168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Centro de Desarrollo del Talento </a:t>
          </a:r>
        </a:p>
      </dsp:txBody>
      <dsp:txXfrm>
        <a:off x="4237168" y="1899627"/>
        <a:ext cx="1000134" cy="684001"/>
      </dsp:txXfrm>
    </dsp:sp>
    <dsp:sp modelId="{3B453827-38FF-4469-9665-88AB704CF7E3}">
      <dsp:nvSpPr>
        <dsp:cNvPr id="0" name=""/>
        <dsp:cNvSpPr/>
      </dsp:nvSpPr>
      <dsp:spPr>
        <a:xfrm>
          <a:off x="3632087" y="2793657"/>
          <a:ext cx="1000134" cy="14477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Maestro (a)  Intendente  Técnico(a) en Mantenimiento </a:t>
          </a:r>
        </a:p>
      </dsp:txBody>
      <dsp:txXfrm>
        <a:off x="3632087" y="2793657"/>
        <a:ext cx="1000134" cy="1447759"/>
      </dsp:txXfrm>
    </dsp:sp>
    <dsp:sp modelId="{D75C88FB-0645-4E59-BF04-6C8E5FFF3CFE}">
      <dsp:nvSpPr>
        <dsp:cNvPr id="0" name=""/>
        <dsp:cNvSpPr/>
      </dsp:nvSpPr>
      <dsp:spPr>
        <a:xfrm>
          <a:off x="5447331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Francisco Zarco </a:t>
          </a:r>
        </a:p>
      </dsp:txBody>
      <dsp:txXfrm>
        <a:off x="5447331" y="1899627"/>
        <a:ext cx="1000134" cy="684001"/>
      </dsp:txXfrm>
    </dsp:sp>
    <dsp:sp modelId="{B4D6347C-8619-43DF-830A-9F0D40F0560D}">
      <dsp:nvSpPr>
        <dsp:cNvPr id="0" name=""/>
        <dsp:cNvSpPr/>
      </dsp:nvSpPr>
      <dsp:spPr>
        <a:xfrm>
          <a:off x="4842250" y="2793657"/>
          <a:ext cx="1000134" cy="9318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  Vigilante  </a:t>
          </a:r>
        </a:p>
      </dsp:txBody>
      <dsp:txXfrm>
        <a:off x="4842250" y="2793657"/>
        <a:ext cx="1000134" cy="931870"/>
      </dsp:txXfrm>
    </dsp:sp>
    <dsp:sp modelId="{F5E7B583-B57B-4040-BE69-03783973445B}">
      <dsp:nvSpPr>
        <dsp:cNvPr id="0" name=""/>
        <dsp:cNvSpPr/>
      </dsp:nvSpPr>
      <dsp:spPr>
        <a:xfrm>
          <a:off x="6657493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Encargado (a) Sección CBF V de Infonavit </a:t>
          </a:r>
        </a:p>
      </dsp:txBody>
      <dsp:txXfrm>
        <a:off x="6657493" y="1899627"/>
        <a:ext cx="1000134" cy="684001"/>
      </dsp:txXfrm>
    </dsp:sp>
    <dsp:sp modelId="{E943E08E-CCE1-43FB-B159-DAB4EBBA1E45}">
      <dsp:nvSpPr>
        <dsp:cNvPr id="0" name=""/>
        <dsp:cNvSpPr/>
      </dsp:nvSpPr>
      <dsp:spPr>
        <a:xfrm>
          <a:off x="6052412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</a:t>
          </a:r>
        </a:p>
      </dsp:txBody>
      <dsp:txXfrm>
        <a:off x="6052412" y="2793657"/>
        <a:ext cx="1000134" cy="500067"/>
      </dsp:txXfrm>
    </dsp:sp>
    <dsp:sp modelId="{3A8436CA-6B59-40DB-B444-68D797B03D4B}">
      <dsp:nvSpPr>
        <dsp:cNvPr id="0" name=""/>
        <dsp:cNvSpPr/>
      </dsp:nvSpPr>
      <dsp:spPr>
        <a:xfrm>
          <a:off x="7867656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Administrador (a) CBF Monterrey 400 </a:t>
          </a:r>
        </a:p>
      </dsp:txBody>
      <dsp:txXfrm>
        <a:off x="7867656" y="1899627"/>
        <a:ext cx="1000134" cy="684001"/>
      </dsp:txXfrm>
    </dsp:sp>
    <dsp:sp modelId="{1DF95486-D296-4072-8CE9-805F6D393535}">
      <dsp:nvSpPr>
        <dsp:cNvPr id="0" name=""/>
        <dsp:cNvSpPr/>
      </dsp:nvSpPr>
      <dsp:spPr>
        <a:xfrm>
          <a:off x="7389572" y="2793657"/>
          <a:ext cx="873137" cy="6936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Intendente  Vigilante </a:t>
          </a:r>
        </a:p>
      </dsp:txBody>
      <dsp:txXfrm>
        <a:off x="7389572" y="2793657"/>
        <a:ext cx="873137" cy="693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4393" cy="46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38872" y="1"/>
            <a:ext cx="3014393" cy="46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21/06/2019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1738"/>
            <a:ext cx="3014393" cy="46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38872" y="8841738"/>
            <a:ext cx="3014393" cy="46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3763" cy="467072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39466" y="1"/>
            <a:ext cx="3013763" cy="467072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21/06/2019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81125" y="1163638"/>
            <a:ext cx="4192588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95484" y="4480005"/>
            <a:ext cx="5563870" cy="3665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13763" cy="467071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39466" y="8842031"/>
            <a:ext cx="3013763" cy="467071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8050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3729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1022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49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21/06/2019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30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  <p:sldLayoutId id="2147483679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5"/>
          <a:stretch/>
        </p:blipFill>
        <p:spPr>
          <a:xfrm>
            <a:off x="2507672" y="0"/>
            <a:ext cx="6636327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201234" y="1551709"/>
          <a:ext cx="7082957" cy="4890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CuadroTexto 4"/>
          <p:cNvSpPr txBox="1"/>
          <p:nvPr/>
        </p:nvSpPr>
        <p:spPr>
          <a:xfrm>
            <a:off x="120228" y="6483"/>
            <a:ext cx="70267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Talleres Productivos y Fomento al Autoempleo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95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Norte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455073044"/>
              </p:ext>
            </p:extLst>
          </p:nvPr>
        </p:nvGraphicFramePr>
        <p:xfrm>
          <a:off x="136064" y="800486"/>
          <a:ext cx="8869391" cy="526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9299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Norte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61623725"/>
              </p:ext>
            </p:extLst>
          </p:nvPr>
        </p:nvGraphicFramePr>
        <p:xfrm>
          <a:off x="136064" y="1105285"/>
          <a:ext cx="8869391" cy="526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6589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Sur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72" name="Diagrama 71"/>
          <p:cNvGraphicFramePr/>
          <p:nvPr>
            <p:extLst>
              <p:ext uri="{D42A27DB-BD31-4B8C-83A1-F6EECF244321}">
                <p14:modId xmlns:p14="http://schemas.microsoft.com/office/powerpoint/2010/main" val="2830571924"/>
              </p:ext>
            </p:extLst>
          </p:nvPr>
        </p:nvGraphicFramePr>
        <p:xfrm>
          <a:off x="136064" y="828195"/>
          <a:ext cx="8869391" cy="526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2454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Sur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72" name="Diagrama 71"/>
          <p:cNvGraphicFramePr/>
          <p:nvPr>
            <p:extLst>
              <p:ext uri="{D42A27DB-BD31-4B8C-83A1-F6EECF244321}">
                <p14:modId xmlns:p14="http://schemas.microsoft.com/office/powerpoint/2010/main" val="3632677813"/>
              </p:ext>
            </p:extLst>
          </p:nvPr>
        </p:nvGraphicFramePr>
        <p:xfrm>
          <a:off x="136064" y="1202663"/>
          <a:ext cx="8869391" cy="4658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7846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4"/>
          <a:stretch/>
        </p:blipFill>
        <p:spPr>
          <a:xfrm>
            <a:off x="2687782" y="0"/>
            <a:ext cx="6456218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y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913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957432006"/>
              </p:ext>
            </p:extLst>
          </p:nvPr>
        </p:nvGraphicFramePr>
        <p:xfrm>
          <a:off x="1033217" y="1377230"/>
          <a:ext cx="7625874" cy="5310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4368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390799790"/>
              </p:ext>
            </p:extLst>
          </p:nvPr>
        </p:nvGraphicFramePr>
        <p:xfrm>
          <a:off x="108355" y="968955"/>
          <a:ext cx="8980227" cy="5986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9327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019822815"/>
              </p:ext>
            </p:extLst>
          </p:nvPr>
        </p:nvGraphicFramePr>
        <p:xfrm>
          <a:off x="163773" y="1207740"/>
          <a:ext cx="8815387" cy="5370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737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9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39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51442676"/>
              </p:ext>
            </p:extLst>
          </p:nvPr>
        </p:nvGraphicFramePr>
        <p:xfrm>
          <a:off x="163773" y="798370"/>
          <a:ext cx="8923788" cy="6004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664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163773" y="276458"/>
            <a:ext cx="7010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Sistema para el Desarrollo Integral de la Familia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060453533"/>
              </p:ext>
            </p:extLst>
          </p:nvPr>
        </p:nvGraphicFramePr>
        <p:xfrm>
          <a:off x="356854" y="1894181"/>
          <a:ext cx="8523910" cy="3471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54"/>
          <a:stretch/>
        </p:blipFill>
        <p:spPr>
          <a:xfrm>
            <a:off x="2784764" y="0"/>
            <a:ext cx="6359236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253489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e Inclusión a Personas con Discapacidad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44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adroTexto 4"/>
          <p:cNvSpPr txBox="1"/>
          <p:nvPr/>
        </p:nvSpPr>
        <p:spPr>
          <a:xfrm>
            <a:off x="163773" y="-2216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  <a:endParaRPr lang="es-ES" sz="3600" dirty="0">
              <a:solidFill>
                <a:srgbClr val="FF7175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366843341"/>
              </p:ext>
            </p:extLst>
          </p:nvPr>
        </p:nvGraphicFramePr>
        <p:xfrm>
          <a:off x="540327" y="1454728"/>
          <a:ext cx="8368145" cy="5500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5323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291216" y="784515"/>
          <a:ext cx="8634420" cy="6107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63773" y="-2216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  <a:endParaRPr lang="es-ES" sz="36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6895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adroTexto 4"/>
          <p:cNvSpPr txBox="1"/>
          <p:nvPr/>
        </p:nvSpPr>
        <p:spPr>
          <a:xfrm>
            <a:off x="163773" y="-2216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  <a:endParaRPr lang="es-ES" sz="3600" dirty="0">
              <a:solidFill>
                <a:srgbClr val="FF7175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1108364" y="1551709"/>
          <a:ext cx="7190509" cy="4932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64202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54"/>
          <a:stretch/>
        </p:blipFill>
        <p:spPr>
          <a:xfrm>
            <a:off x="2784764" y="0"/>
            <a:ext cx="6359236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2673441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Asistencia Social y Atención a Personas Adultas Mayores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563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240989183"/>
              </p:ext>
            </p:extLst>
          </p:nvPr>
        </p:nvGraphicFramePr>
        <p:xfrm>
          <a:off x="387927" y="1122217"/>
          <a:ext cx="8387583" cy="5957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88464" y="12468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Asistencia Social y Atención a Personas Adultas Mayores</a:t>
            </a:r>
            <a:endParaRPr lang="es-ES" sz="32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422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9682517"/>
              </p:ext>
            </p:extLst>
          </p:nvPr>
        </p:nvGraphicFramePr>
        <p:xfrm>
          <a:off x="210393" y="1024474"/>
          <a:ext cx="8795061" cy="598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88464" y="12468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Asistencia Social y Atención a Personas Adultas Mayores</a:t>
            </a:r>
            <a:endParaRPr lang="es-ES" sz="32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680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677688906"/>
              </p:ext>
            </p:extLst>
          </p:nvPr>
        </p:nvGraphicFramePr>
        <p:xfrm>
          <a:off x="175152" y="270361"/>
          <a:ext cx="8736836" cy="6294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288464" y="12468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Asistencia Social y Atención a Personas Adultas Mayores</a:t>
            </a:r>
            <a:endParaRPr lang="es-ES" sz="32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7814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432510270"/>
              </p:ext>
            </p:extLst>
          </p:nvPr>
        </p:nvGraphicFramePr>
        <p:xfrm>
          <a:off x="95794" y="270361"/>
          <a:ext cx="9048206" cy="6082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88464" y="12468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Asistencia Social y Atención a Personas Adultas Mayores</a:t>
            </a:r>
            <a:endParaRPr lang="es-ES" sz="32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27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27"/>
          <a:stretch/>
        </p:blipFill>
        <p:spPr>
          <a:xfrm>
            <a:off x="2535382" y="0"/>
            <a:ext cx="6608618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18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General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19207619"/>
              </p:ext>
            </p:extLst>
          </p:nvPr>
        </p:nvGraphicFramePr>
        <p:xfrm>
          <a:off x="0" y="1051220"/>
          <a:ext cx="9144000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887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4"/>
          <p:cNvSpPr txBox="1"/>
          <p:nvPr/>
        </p:nvSpPr>
        <p:spPr>
          <a:xfrm>
            <a:off x="288464" y="12468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General</a:t>
            </a:r>
            <a:endParaRPr lang="es-ES" sz="32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14861483"/>
              </p:ext>
            </p:extLst>
          </p:nvPr>
        </p:nvGraphicFramePr>
        <p:xfrm>
          <a:off x="471055" y="1260764"/>
          <a:ext cx="8247644" cy="5140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0295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35960649"/>
              </p:ext>
            </p:extLst>
          </p:nvPr>
        </p:nvGraphicFramePr>
        <p:xfrm>
          <a:off x="0" y="920440"/>
          <a:ext cx="9063354" cy="5859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376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64847633"/>
              </p:ext>
            </p:extLst>
          </p:nvPr>
        </p:nvGraphicFramePr>
        <p:xfrm>
          <a:off x="1149927" y="1469283"/>
          <a:ext cx="7270741" cy="4863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Voluntariado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471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52"/>
          <a:stretch/>
        </p:blipFill>
        <p:spPr>
          <a:xfrm>
            <a:off x="2757054" y="0"/>
            <a:ext cx="6386945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Rectángulo 5"/>
          <p:cNvSpPr/>
          <p:nvPr/>
        </p:nvSpPr>
        <p:spPr>
          <a:xfrm flipH="1">
            <a:off x="1173926" y="471181"/>
            <a:ext cx="1287887" cy="7757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5" y="199013"/>
            <a:ext cx="1152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235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4"/>
          <p:cNvSpPr txBox="1"/>
          <p:nvPr/>
        </p:nvSpPr>
        <p:spPr>
          <a:xfrm>
            <a:off x="163773" y="6497"/>
            <a:ext cx="7010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Centros Bienestar Familiar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/>
        </p:nvGraphicFramePr>
        <p:xfrm>
          <a:off x="477672" y="1291822"/>
          <a:ext cx="7959746" cy="5094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4840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26711</TotalTime>
  <Words>1730</Words>
  <Application>Microsoft Office PowerPoint</Application>
  <PresentationFormat>Presentación en pantalla (4:3)</PresentationFormat>
  <Paragraphs>388</Paragraphs>
  <Slides>28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Maria del Refugio Martinez Cervantes</cp:lastModifiedBy>
  <cp:revision>950</cp:revision>
  <cp:lastPrinted>2019-06-12T15:42:38Z</cp:lastPrinted>
  <dcterms:created xsi:type="dcterms:W3CDTF">2015-12-30T00:24:58Z</dcterms:created>
  <dcterms:modified xsi:type="dcterms:W3CDTF">2019-06-21T23:11:27Z</dcterms:modified>
</cp:coreProperties>
</file>